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_rels/presentation.xml.rels" ContentType="application/vnd.openxmlformats-package.relationships+xml"/>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24.png" ContentType="image/png"/>
  <Override PartName="/ppt/media/image1.png" ContentType="image/png"/>
  <Override PartName="/ppt/media/image31.png" ContentType="image/png"/>
  <Override PartName="/ppt/media/image25.png" ContentType="image/png"/>
  <Override PartName="/ppt/media/image42.jpeg" ContentType="image/jpeg"/>
  <Override PartName="/ppt/media/image12.png" ContentType="image/png"/>
  <Override PartName="/ppt/media/image13.png" ContentType="image/png"/>
  <Override PartName="/ppt/media/image8.png" ContentType="image/png"/>
  <Override PartName="/ppt/media/image38.png" ContentType="image/png"/>
  <Override PartName="/ppt/media/image9.png" ContentType="image/png"/>
  <Override PartName="/ppt/media/image39.png" ContentType="image/png"/>
  <Override PartName="/ppt/media/image41.png" ContentType="image/png"/>
  <Override PartName="/ppt/media/image30.png" ContentType="image/png"/>
  <Override PartName="/ppt/media/image28.png" ContentType="image/png"/>
  <Override PartName="/ppt/media/image40.jpeg" ContentType="image/jpeg"/>
  <Override PartName="/ppt/media/image44.png" ContentType="image/png"/>
  <Override PartName="/ppt/media/image43.png" ContentType="image/png"/>
  <Override PartName="/ppt/media/image45.png" ContentType="image/png"/>
  <Override PartName="/ppt/media/image10.png" ContentType="image/png"/>
  <Override PartName="/ppt/media/image37.png" ContentType="image/png"/>
  <Override PartName="/ppt/media/image7.png" ContentType="image/png"/>
  <Override PartName="/ppt/media/image2.png" ContentType="image/png"/>
  <Override PartName="/ppt/media/image32.png" ContentType="image/png"/>
  <Override PartName="/ppt/media/image11.png" ContentType="image/png"/>
  <Override PartName="/ppt/media/image36.png" ContentType="image/png"/>
  <Override PartName="/ppt/media/image6.png" ContentType="image/png"/>
  <Override PartName="/ppt/media/image29.png" ContentType="image/png"/>
  <Override PartName="/ppt/media/image5.png" ContentType="image/png"/>
  <Override PartName="/ppt/media/image35.png" ContentType="image/png"/>
  <Override PartName="/ppt/media/image34.png" ContentType="image/png"/>
  <Override PartName="/ppt/media/image4.png" ContentType="image/png"/>
  <Override PartName="/ppt/media/image27.png" ContentType="image/png"/>
  <Override PartName="/ppt/media/image33.png" ContentType="image/png"/>
  <Override PartName="/ppt/media/image3.png" ContentType="image/png"/>
  <Override PartName="/ppt/media/image26.png" ContentType="image/png"/>
  <Override PartName="/ppt/slideLayouts/_rels/slideLayout52.xml.rels" ContentType="application/vnd.openxmlformats-package.relationships+xml"/>
  <Override PartName="/ppt/slideLayouts/_rels/slideLayout14.xml.rels" ContentType="application/vnd.openxmlformats-package.relationships+xml"/>
  <Override PartName="/ppt/slideLayouts/_rels/slideLayout30.xml.rels" ContentType="application/vnd.openxmlformats-package.relationships+xml"/>
  <Override PartName="/ppt/slideLayouts/_rels/slideLayout38.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31.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32.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2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41.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2.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37.xml.rels" ContentType="application/vnd.openxmlformats-package.relationships+xml"/>
  <Override PartName="/ppt/slideLayouts/_rels/slideLayout44.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57.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8.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6.xml.rels" ContentType="application/vnd.openxmlformats-package.relationships+xml"/>
  <Override PartName="/ppt/slideLayouts/_rels/slideLayout53.xml.rels" ContentType="application/vnd.openxmlformats-package.relationships+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29.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59.xml" ContentType="application/vnd.openxmlformats-officedocument.presentationml.slideLayout+xml"/>
  <Override PartName="/ppt/slideLayouts/slideLayout22.xml" ContentType="application/vnd.openxmlformats-officedocument.presentationml.slideLayout+xml"/>
  <Override PartName="/ppt/slideLayouts/slideLayout28.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23.xml" ContentType="application/vnd.openxmlformats-officedocument.presentationml.slideLayout+xml"/>
  <Override PartName="/ppt/slideLayouts/slideLayout60.xml" ContentType="application/vnd.openxmlformats-officedocument.presentationml.slideLayout+xml"/>
  <Override PartName="/ppt/slideLayouts/slideLayout18.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slideLayouts/slideLayout6.xml" ContentType="application/vnd.openxmlformats-officedocument.presentationml.slideLayout+xml"/>
  <Override PartName="/ppt/slideLayouts/slideLayout44.xml" ContentType="application/vnd.openxmlformats-officedocument.presentationml.slideLayout+xml"/>
  <Override PartName="/ppt/slideLayouts/slideLayout7.xml" ContentType="application/vnd.openxmlformats-officedocument.presentationml.slideLayout+xml"/>
  <Override PartName="/ppt/slideLayouts/slideLayout45.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eg>
</file>

<file path=ppt/media/image41.png>
</file>

<file path=ppt/media/image42.jpeg>
</file>

<file path=ppt/media/image43.png>
</file>

<file path=ppt/media/image44.png>
</file>

<file path=ppt/media/image45.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2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1"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3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33"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3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36"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3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3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39"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4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4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49"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3"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5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6"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5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60"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62"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6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6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6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7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7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75"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7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78"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7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8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81"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8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8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9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9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95"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9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0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0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02"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04"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0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0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0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0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1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1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1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15"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1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17"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11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20"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12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12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123"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12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12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34"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36"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1"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38"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3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1"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4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4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45"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47"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4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49"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51"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5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53"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55"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56"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60"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161"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63"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164"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165"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166"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167"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168"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76"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78"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80"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8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3"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85"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8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87"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89"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9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91"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9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9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95"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97"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98"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0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0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02"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203"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05"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206"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207"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208"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209"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210"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16"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8"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0"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IN" sz="4400" spc="-1" strike="noStrike">
              <a:latin typeface="Arial"/>
            </a:endParaRPr>
          </a:p>
        </p:txBody>
      </p:sp>
      <p:sp>
        <p:nvSpPr>
          <p:cNvPr id="24"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5.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0" name="Group 1"/>
          <p:cNvGrpSpPr/>
          <p:nvPr/>
        </p:nvGrpSpPr>
        <p:grpSpPr>
          <a:xfrm>
            <a:off x="-9000" y="6358680"/>
            <a:ext cx="12199320" cy="468720"/>
            <a:chOff x="-9000" y="6358680"/>
            <a:chExt cx="12199320" cy="468720"/>
          </a:xfrm>
        </p:grpSpPr>
        <p:sp>
          <p:nvSpPr>
            <p:cNvPr id="1" name="CustomShape 2"/>
            <p:cNvSpPr/>
            <p:nvPr/>
          </p:nvSpPr>
          <p:spPr>
            <a:xfrm>
              <a:off x="-9000" y="6609240"/>
              <a:ext cx="10468440" cy="43920"/>
            </a:xfrm>
            <a:prstGeom prst="rect">
              <a:avLst/>
            </a:prstGeom>
            <a:solidFill>
              <a:srgbClr val="004586"/>
            </a:solidFill>
            <a:ln>
              <a:noFill/>
            </a:ln>
          </p:spPr>
          <p:style>
            <a:lnRef idx="0"/>
            <a:fillRef idx="0"/>
            <a:effectRef idx="0"/>
            <a:fontRef idx="minor"/>
          </p:style>
        </p:sp>
        <p:pic>
          <p:nvPicPr>
            <p:cNvPr id="2" name="Google Shape;14;p1" descr=""/>
            <p:cNvPicPr/>
            <p:nvPr/>
          </p:nvPicPr>
          <p:blipFill>
            <a:blip r:embed="rId2"/>
            <a:stretch/>
          </p:blipFill>
          <p:spPr>
            <a:xfrm>
              <a:off x="10548360" y="6358680"/>
              <a:ext cx="468720" cy="468720"/>
            </a:xfrm>
            <a:prstGeom prst="rect">
              <a:avLst/>
            </a:prstGeom>
            <a:ln>
              <a:noFill/>
            </a:ln>
          </p:spPr>
        </p:pic>
        <p:sp>
          <p:nvSpPr>
            <p:cNvPr id="3" name="CustomShape 3"/>
            <p:cNvSpPr/>
            <p:nvPr/>
          </p:nvSpPr>
          <p:spPr>
            <a:xfrm flipH="1" rot="10800000">
              <a:off x="11105280" y="6611040"/>
              <a:ext cx="1084680" cy="43920"/>
            </a:xfrm>
            <a:prstGeom prst="rect">
              <a:avLst/>
            </a:prstGeom>
            <a:solidFill>
              <a:srgbClr val="004586"/>
            </a:solidFill>
            <a:ln>
              <a:noFill/>
            </a:ln>
          </p:spPr>
          <p:style>
            <a:lnRef idx="0"/>
            <a:fillRef idx="0"/>
            <a:effectRef idx="0"/>
            <a:fontRef idx="minor"/>
          </p:style>
        </p:sp>
      </p:grpSp>
      <p:sp>
        <p:nvSpPr>
          <p:cNvPr id="4" name="PlaceHolder 4"/>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5"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2" name="Group 1"/>
          <p:cNvGrpSpPr/>
          <p:nvPr/>
        </p:nvGrpSpPr>
        <p:grpSpPr>
          <a:xfrm>
            <a:off x="-9000" y="6358680"/>
            <a:ext cx="12199320" cy="468720"/>
            <a:chOff x="-9000" y="6358680"/>
            <a:chExt cx="12199320" cy="468720"/>
          </a:xfrm>
        </p:grpSpPr>
        <p:sp>
          <p:nvSpPr>
            <p:cNvPr id="43" name="CustomShape 2"/>
            <p:cNvSpPr/>
            <p:nvPr/>
          </p:nvSpPr>
          <p:spPr>
            <a:xfrm>
              <a:off x="-9000" y="6609240"/>
              <a:ext cx="10468440" cy="43920"/>
            </a:xfrm>
            <a:prstGeom prst="rect">
              <a:avLst/>
            </a:prstGeom>
            <a:solidFill>
              <a:srgbClr val="004586"/>
            </a:solidFill>
            <a:ln>
              <a:noFill/>
            </a:ln>
          </p:spPr>
          <p:style>
            <a:lnRef idx="0"/>
            <a:fillRef idx="0"/>
            <a:effectRef idx="0"/>
            <a:fontRef idx="minor"/>
          </p:style>
        </p:sp>
        <p:pic>
          <p:nvPicPr>
            <p:cNvPr id="44" name="Google Shape;14;p1" descr=""/>
            <p:cNvPicPr/>
            <p:nvPr/>
          </p:nvPicPr>
          <p:blipFill>
            <a:blip r:embed="rId2"/>
            <a:stretch/>
          </p:blipFill>
          <p:spPr>
            <a:xfrm>
              <a:off x="10548360" y="6358680"/>
              <a:ext cx="468720" cy="468720"/>
            </a:xfrm>
            <a:prstGeom prst="rect">
              <a:avLst/>
            </a:prstGeom>
            <a:ln>
              <a:noFill/>
            </a:ln>
          </p:spPr>
        </p:pic>
        <p:sp>
          <p:nvSpPr>
            <p:cNvPr id="45" name="CustomShape 3"/>
            <p:cNvSpPr/>
            <p:nvPr/>
          </p:nvSpPr>
          <p:spPr>
            <a:xfrm flipH="1" rot="10800000">
              <a:off x="11105280" y="6611040"/>
              <a:ext cx="1084680" cy="43920"/>
            </a:xfrm>
            <a:prstGeom prst="rect">
              <a:avLst/>
            </a:prstGeom>
            <a:solidFill>
              <a:srgbClr val="004586"/>
            </a:solidFill>
            <a:ln>
              <a:noFill/>
            </a:ln>
          </p:spPr>
          <p:style>
            <a:lnRef idx="0"/>
            <a:fillRef idx="0"/>
            <a:effectRef idx="0"/>
            <a:fontRef idx="minor"/>
          </p:style>
        </p:sp>
      </p:grpSp>
      <p:sp>
        <p:nvSpPr>
          <p:cNvPr id="46" name="PlaceHolder 4"/>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47"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4" name="Group 1"/>
          <p:cNvGrpSpPr/>
          <p:nvPr/>
        </p:nvGrpSpPr>
        <p:grpSpPr>
          <a:xfrm>
            <a:off x="-9000" y="6358680"/>
            <a:ext cx="12199320" cy="468720"/>
            <a:chOff x="-9000" y="6358680"/>
            <a:chExt cx="12199320" cy="468720"/>
          </a:xfrm>
        </p:grpSpPr>
        <p:sp>
          <p:nvSpPr>
            <p:cNvPr id="85" name="CustomShape 2"/>
            <p:cNvSpPr/>
            <p:nvPr/>
          </p:nvSpPr>
          <p:spPr>
            <a:xfrm>
              <a:off x="-9000" y="6609240"/>
              <a:ext cx="10468440" cy="43920"/>
            </a:xfrm>
            <a:prstGeom prst="rect">
              <a:avLst/>
            </a:prstGeom>
            <a:solidFill>
              <a:srgbClr val="004586"/>
            </a:solidFill>
            <a:ln>
              <a:noFill/>
            </a:ln>
          </p:spPr>
          <p:style>
            <a:lnRef idx="0"/>
            <a:fillRef idx="0"/>
            <a:effectRef idx="0"/>
            <a:fontRef idx="minor"/>
          </p:style>
        </p:sp>
        <p:pic>
          <p:nvPicPr>
            <p:cNvPr id="86" name="Google Shape;14;p1" descr=""/>
            <p:cNvPicPr/>
            <p:nvPr/>
          </p:nvPicPr>
          <p:blipFill>
            <a:blip r:embed="rId2"/>
            <a:stretch/>
          </p:blipFill>
          <p:spPr>
            <a:xfrm>
              <a:off x="10548360" y="6358680"/>
              <a:ext cx="468720" cy="468720"/>
            </a:xfrm>
            <a:prstGeom prst="rect">
              <a:avLst/>
            </a:prstGeom>
            <a:ln>
              <a:noFill/>
            </a:ln>
          </p:spPr>
        </p:pic>
        <p:sp>
          <p:nvSpPr>
            <p:cNvPr id="87" name="CustomShape 3"/>
            <p:cNvSpPr/>
            <p:nvPr/>
          </p:nvSpPr>
          <p:spPr>
            <a:xfrm flipH="1" rot="10800000">
              <a:off x="11105280" y="6611040"/>
              <a:ext cx="1084680" cy="43920"/>
            </a:xfrm>
            <a:prstGeom prst="rect">
              <a:avLst/>
            </a:prstGeom>
            <a:solidFill>
              <a:srgbClr val="004586"/>
            </a:solidFill>
            <a:ln>
              <a:noFill/>
            </a:ln>
          </p:spPr>
          <p:style>
            <a:lnRef idx="0"/>
            <a:fillRef idx="0"/>
            <a:effectRef idx="0"/>
            <a:fontRef idx="minor"/>
          </p:style>
        </p:sp>
      </p:grpSp>
      <p:sp>
        <p:nvSpPr>
          <p:cNvPr id="88" name="PlaceHolder 4"/>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89"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6" name="Group 1"/>
          <p:cNvGrpSpPr/>
          <p:nvPr/>
        </p:nvGrpSpPr>
        <p:grpSpPr>
          <a:xfrm>
            <a:off x="-9000" y="6358680"/>
            <a:ext cx="12199320" cy="468720"/>
            <a:chOff x="-9000" y="6358680"/>
            <a:chExt cx="12199320" cy="468720"/>
          </a:xfrm>
        </p:grpSpPr>
        <p:sp>
          <p:nvSpPr>
            <p:cNvPr id="127" name="CustomShape 2"/>
            <p:cNvSpPr/>
            <p:nvPr/>
          </p:nvSpPr>
          <p:spPr>
            <a:xfrm>
              <a:off x="-9000" y="6609240"/>
              <a:ext cx="10468440" cy="43920"/>
            </a:xfrm>
            <a:prstGeom prst="rect">
              <a:avLst/>
            </a:prstGeom>
            <a:solidFill>
              <a:srgbClr val="004586"/>
            </a:solidFill>
            <a:ln>
              <a:noFill/>
            </a:ln>
          </p:spPr>
          <p:style>
            <a:lnRef idx="0"/>
            <a:fillRef idx="0"/>
            <a:effectRef idx="0"/>
            <a:fontRef idx="minor"/>
          </p:style>
        </p:sp>
        <p:pic>
          <p:nvPicPr>
            <p:cNvPr id="128" name="Google Shape;14;p1" descr=""/>
            <p:cNvPicPr/>
            <p:nvPr/>
          </p:nvPicPr>
          <p:blipFill>
            <a:blip r:embed="rId2"/>
            <a:stretch/>
          </p:blipFill>
          <p:spPr>
            <a:xfrm>
              <a:off x="10548360" y="6358680"/>
              <a:ext cx="468720" cy="468720"/>
            </a:xfrm>
            <a:prstGeom prst="rect">
              <a:avLst/>
            </a:prstGeom>
            <a:ln>
              <a:noFill/>
            </a:ln>
          </p:spPr>
        </p:pic>
        <p:sp>
          <p:nvSpPr>
            <p:cNvPr id="129" name="CustomShape 3"/>
            <p:cNvSpPr/>
            <p:nvPr/>
          </p:nvSpPr>
          <p:spPr>
            <a:xfrm flipH="1" rot="10800000">
              <a:off x="11105280" y="6611040"/>
              <a:ext cx="1084680" cy="43920"/>
            </a:xfrm>
            <a:prstGeom prst="rect">
              <a:avLst/>
            </a:prstGeom>
            <a:solidFill>
              <a:srgbClr val="004586"/>
            </a:solidFill>
            <a:ln>
              <a:noFill/>
            </a:ln>
          </p:spPr>
          <p:style>
            <a:lnRef idx="0"/>
            <a:fillRef idx="0"/>
            <a:effectRef idx="0"/>
            <a:fontRef idx="minor"/>
          </p:style>
        </p:sp>
      </p:grpSp>
      <p:sp>
        <p:nvSpPr>
          <p:cNvPr id="130" name="CustomShape 4"/>
          <p:cNvSpPr/>
          <p:nvPr/>
        </p:nvSpPr>
        <p:spPr>
          <a:xfrm>
            <a:off x="730800" y="2233440"/>
            <a:ext cx="930960" cy="360"/>
          </a:xfrm>
          <a:custGeom>
            <a:avLst/>
            <a:gdLst/>
            <a:ahLst/>
            <a:rect l="l" t="t" r="r" b="b"/>
            <a:pathLst>
              <a:path w="21600" h="21600">
                <a:moveTo>
                  <a:pt x="0" y="0"/>
                </a:moveTo>
                <a:lnTo>
                  <a:pt x="21600" y="21600"/>
                </a:lnTo>
              </a:path>
            </a:pathLst>
          </a:custGeom>
          <a:noFill/>
          <a:ln w="12600">
            <a:solidFill>
              <a:schemeClr val="dk1"/>
            </a:solidFill>
            <a:miter/>
          </a:ln>
        </p:spPr>
        <p:style>
          <a:lnRef idx="0"/>
          <a:fillRef idx="0"/>
          <a:effectRef idx="0"/>
          <a:fontRef idx="minor"/>
        </p:style>
      </p:sp>
      <p:sp>
        <p:nvSpPr>
          <p:cNvPr id="131" name="PlaceHolder 5"/>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132" name="PlaceHolder 6"/>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69" name="Group 1"/>
          <p:cNvGrpSpPr/>
          <p:nvPr/>
        </p:nvGrpSpPr>
        <p:grpSpPr>
          <a:xfrm>
            <a:off x="-9000" y="6358680"/>
            <a:ext cx="12199320" cy="468720"/>
            <a:chOff x="-9000" y="6358680"/>
            <a:chExt cx="12199320" cy="468720"/>
          </a:xfrm>
        </p:grpSpPr>
        <p:sp>
          <p:nvSpPr>
            <p:cNvPr id="170" name="CustomShape 2"/>
            <p:cNvSpPr/>
            <p:nvPr/>
          </p:nvSpPr>
          <p:spPr>
            <a:xfrm>
              <a:off x="-9000" y="6609240"/>
              <a:ext cx="10468440" cy="43920"/>
            </a:xfrm>
            <a:prstGeom prst="rect">
              <a:avLst/>
            </a:prstGeom>
            <a:solidFill>
              <a:srgbClr val="004586"/>
            </a:solidFill>
            <a:ln>
              <a:noFill/>
            </a:ln>
          </p:spPr>
          <p:style>
            <a:lnRef idx="0"/>
            <a:fillRef idx="0"/>
            <a:effectRef idx="0"/>
            <a:fontRef idx="minor"/>
          </p:style>
        </p:sp>
        <p:pic>
          <p:nvPicPr>
            <p:cNvPr id="171" name="Google Shape;14;p1" descr=""/>
            <p:cNvPicPr/>
            <p:nvPr/>
          </p:nvPicPr>
          <p:blipFill>
            <a:blip r:embed="rId2"/>
            <a:stretch/>
          </p:blipFill>
          <p:spPr>
            <a:xfrm>
              <a:off x="10548360" y="6358680"/>
              <a:ext cx="468720" cy="468720"/>
            </a:xfrm>
            <a:prstGeom prst="rect">
              <a:avLst/>
            </a:prstGeom>
            <a:ln>
              <a:noFill/>
            </a:ln>
          </p:spPr>
        </p:pic>
        <p:sp>
          <p:nvSpPr>
            <p:cNvPr id="172" name="CustomShape 3"/>
            <p:cNvSpPr/>
            <p:nvPr/>
          </p:nvSpPr>
          <p:spPr>
            <a:xfrm flipH="1" rot="10800000">
              <a:off x="11105280" y="6611040"/>
              <a:ext cx="1084680" cy="43920"/>
            </a:xfrm>
            <a:prstGeom prst="rect">
              <a:avLst/>
            </a:prstGeom>
            <a:solidFill>
              <a:srgbClr val="004586"/>
            </a:solidFill>
            <a:ln>
              <a:noFill/>
            </a:ln>
          </p:spPr>
          <p:style>
            <a:lnRef idx="0"/>
            <a:fillRef idx="0"/>
            <a:effectRef idx="0"/>
            <a:fontRef idx="minor"/>
          </p:style>
        </p:sp>
      </p:grpSp>
      <p:sp>
        <p:nvSpPr>
          <p:cNvPr id="173" name="PlaceHolder 4"/>
          <p:cNvSpPr>
            <a:spLocks noGrp="1"/>
          </p:cNvSpPr>
          <p:nvPr>
            <p:ph type="title"/>
          </p:nvPr>
        </p:nvSpPr>
        <p:spPr>
          <a:xfrm>
            <a:off x="609480" y="273600"/>
            <a:ext cx="10972440" cy="1144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17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slideLayout" Target="../slideLayouts/slideLayout49.xml"/>
</Relationships>
</file>

<file path=ppt/slides/_rels/slide11.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image" Target="../media/image37.png"/><Relationship Id="rId3" Type="http://schemas.openxmlformats.org/officeDocument/2006/relationships/image" Target="../media/image38.png"/><Relationship Id="rId4" Type="http://schemas.openxmlformats.org/officeDocument/2006/relationships/image" Target="../media/image39.png"/><Relationship Id="rId5" Type="http://schemas.openxmlformats.org/officeDocument/2006/relationships/slideLayout" Target="../slideLayouts/slideLayout49.xml"/>
</Relationships>
</file>

<file path=ppt/slides/_rels/slide12.xml.rels><?xml version="1.0" encoding="UTF-8"?>
<Relationships xmlns="http://schemas.openxmlformats.org/package/2006/relationships"><Relationship Id="rId1" Type="http://schemas.openxmlformats.org/officeDocument/2006/relationships/image" Target="../media/image40.jpeg"/><Relationship Id="rId2" Type="http://schemas.openxmlformats.org/officeDocument/2006/relationships/image" Target="../media/image41.png"/><Relationship Id="rId3"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42.jpeg"/><Relationship Id="rId2" Type="http://schemas.openxmlformats.org/officeDocument/2006/relationships/image" Target="../media/image43.png"/><Relationship Id="rId3" Type="http://schemas.openxmlformats.org/officeDocument/2006/relationships/image" Target="../media/image44.png"/><Relationship Id="rId4" Type="http://schemas.openxmlformats.org/officeDocument/2006/relationships/image" Target="../media/image45.png"/><Relationship Id="rId5"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slideLayout" Target="../slideLayouts/slideLayout49.xml"/>
</Relationships>
</file>

<file path=ppt/slides/_rels/slide6.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png"/><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slideLayout" Target="../slideLayouts/slideLayout4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0" y="0"/>
            <a:ext cx="12190320" cy="6856200"/>
          </a:xfrm>
          <a:prstGeom prst="rect">
            <a:avLst/>
          </a:prstGeom>
          <a:solidFill>
            <a:srgbClr val="004586"/>
          </a:solidFill>
          <a:ln>
            <a:noFill/>
          </a:ln>
        </p:spPr>
        <p:style>
          <a:lnRef idx="0"/>
          <a:fillRef idx="0"/>
          <a:effectRef idx="0"/>
          <a:fontRef idx="minor"/>
        </p:style>
      </p:sp>
      <p:pic>
        <p:nvPicPr>
          <p:cNvPr id="212" name="Google Shape;118;p19" descr=""/>
          <p:cNvPicPr/>
          <p:nvPr/>
        </p:nvPicPr>
        <p:blipFill>
          <a:blip r:embed="rId1"/>
          <a:stretch/>
        </p:blipFill>
        <p:spPr>
          <a:xfrm>
            <a:off x="5106240" y="-236880"/>
            <a:ext cx="7319160" cy="6006960"/>
          </a:xfrm>
          <a:prstGeom prst="rect">
            <a:avLst/>
          </a:prstGeom>
          <a:ln>
            <a:noFill/>
          </a:ln>
        </p:spPr>
      </p:pic>
      <p:pic>
        <p:nvPicPr>
          <p:cNvPr id="213" name="Google Shape;119;p19" descr=""/>
          <p:cNvPicPr/>
          <p:nvPr/>
        </p:nvPicPr>
        <p:blipFill>
          <a:blip r:embed="rId2"/>
          <a:stretch/>
        </p:blipFill>
        <p:spPr>
          <a:xfrm rot="10800000">
            <a:off x="-231840" y="1046520"/>
            <a:ext cx="7319160" cy="6006960"/>
          </a:xfrm>
          <a:prstGeom prst="rect">
            <a:avLst/>
          </a:prstGeom>
          <a:ln>
            <a:noFill/>
          </a:ln>
        </p:spPr>
      </p:pic>
      <p:sp>
        <p:nvSpPr>
          <p:cNvPr id="214" name="CustomShape 2"/>
          <p:cNvSpPr/>
          <p:nvPr/>
        </p:nvSpPr>
        <p:spPr>
          <a:xfrm>
            <a:off x="2342520" y="2644200"/>
            <a:ext cx="7156080" cy="1567800"/>
          </a:xfrm>
          <a:prstGeom prst="rect">
            <a:avLst/>
          </a:prstGeom>
          <a:noFill/>
          <a:ln>
            <a:noFill/>
          </a:ln>
        </p:spPr>
        <p:style>
          <a:lnRef idx="0"/>
          <a:fillRef idx="0"/>
          <a:effectRef idx="0"/>
          <a:fontRef idx="minor"/>
        </p:style>
        <p:txBody>
          <a:bodyPr lIns="90000" rIns="90000" tIns="45000" bIns="45000">
            <a:noAutofit/>
          </a:bodyPr>
          <a:p>
            <a:pPr algn="ctr">
              <a:lnSpc>
                <a:spcPct val="100000"/>
              </a:lnSpc>
              <a:tabLst>
                <a:tab algn="l" pos="0"/>
              </a:tabLst>
            </a:pPr>
            <a:r>
              <a:rPr b="0" lang="en-US" sz="3600" spc="-1" strike="noStrike" u="sng">
                <a:solidFill>
                  <a:srgbClr val="ffffff"/>
                </a:solidFill>
                <a:uFillTx/>
                <a:latin typeface="Calibri"/>
                <a:ea typeface="Calibri"/>
              </a:rPr>
              <a:t>GIT Assignment</a:t>
            </a:r>
            <a:endParaRPr b="0" lang="en-IN" sz="3600" spc="-1" strike="noStrike">
              <a:latin typeface="Arial"/>
            </a:endParaRPr>
          </a:p>
          <a:p>
            <a:pPr algn="ctr">
              <a:lnSpc>
                <a:spcPct val="100000"/>
              </a:lnSpc>
              <a:tabLst>
                <a:tab algn="l" pos="0"/>
              </a:tabLst>
            </a:pPr>
            <a:r>
              <a:rPr b="0" lang="en" sz="3600" spc="-1" strike="noStrike">
                <a:solidFill>
                  <a:srgbClr val="ffffff"/>
                </a:solidFill>
                <a:latin typeface="Poppins Medium"/>
                <a:ea typeface="Poppins Medium"/>
              </a:rPr>
              <a:t>TOPIC: ADD</a:t>
            </a:r>
            <a:endParaRPr b="0" lang="en-IN" sz="3600" spc="-1" strike="noStrike">
              <a:latin typeface="Arial"/>
            </a:endParaRPr>
          </a:p>
        </p:txBody>
      </p:sp>
      <p:pic>
        <p:nvPicPr>
          <p:cNvPr id="215" name="Google Shape;121;p19" descr="A picture containing clipart&#10;&#10;Description generated with very high confidence"/>
          <p:cNvPicPr/>
          <p:nvPr/>
        </p:nvPicPr>
        <p:blipFill>
          <a:blip r:embed="rId3"/>
          <a:stretch/>
        </p:blipFill>
        <p:spPr>
          <a:xfrm>
            <a:off x="365400" y="296280"/>
            <a:ext cx="2310120" cy="551160"/>
          </a:xfrm>
          <a:prstGeom prst="rect">
            <a:avLst/>
          </a:prstGeom>
          <a:ln>
            <a:noFill/>
          </a:ln>
        </p:spPr>
      </p:pic>
      <p:sp>
        <p:nvSpPr>
          <p:cNvPr id="216" name="CustomShape 3"/>
          <p:cNvSpPr/>
          <p:nvPr/>
        </p:nvSpPr>
        <p:spPr>
          <a:xfrm>
            <a:off x="8105760" y="5811480"/>
            <a:ext cx="3841920" cy="644400"/>
          </a:xfrm>
          <a:prstGeom prst="rect">
            <a:avLst/>
          </a:prstGeom>
          <a:noFill/>
          <a:ln>
            <a:noFill/>
          </a:ln>
        </p:spPr>
        <p:style>
          <a:lnRef idx="0"/>
          <a:fillRef idx="0"/>
          <a:effectRef idx="0"/>
          <a:fontRef idx="minor"/>
        </p:style>
        <p:txBody>
          <a:bodyPr lIns="90000" rIns="90000" tIns="45000" bIns="45000">
            <a:noAutofit/>
          </a:bodyPr>
          <a:p>
            <a:pPr>
              <a:lnSpc>
                <a:spcPct val="100000"/>
              </a:lnSpc>
              <a:tabLst>
                <a:tab algn="l" pos="0"/>
              </a:tabLst>
            </a:pPr>
            <a:r>
              <a:rPr b="0" lang="en-US" sz="1800" spc="-1" strike="noStrike">
                <a:solidFill>
                  <a:srgbClr val="ffffff"/>
                </a:solidFill>
                <a:latin typeface="Calibri"/>
                <a:ea typeface="Calibri"/>
              </a:rPr>
              <a:t>Presented By : Shubham Gupta</a:t>
            </a:r>
            <a:endParaRPr b="0" lang="en-IN" sz="1800" spc="-1" strike="noStrike">
              <a:latin typeface="Arial"/>
            </a:endParaRPr>
          </a:p>
          <a:p>
            <a:pPr>
              <a:lnSpc>
                <a:spcPct val="100000"/>
              </a:lnSpc>
              <a:tabLst>
                <a:tab algn="l" pos="0"/>
              </a:tabLst>
            </a:pPr>
            <a:r>
              <a:rPr b="0" lang="en-US" sz="1800" spc="-1" strike="noStrike">
                <a:solidFill>
                  <a:srgbClr val="ffffff"/>
                </a:solidFill>
                <a:latin typeface="Calibri"/>
                <a:ea typeface="Calibri"/>
              </a:rPr>
              <a:t>Employee ID  : 1640 </a:t>
            </a:r>
            <a:endParaRPr b="0" lang="en-IN" sz="1800" spc="-1" strike="noStrike">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nodeType="withEffect" fill="hold" presetClass="entr" presetID="10">
                                  <p:stCondLst>
                                    <p:cond delay="0"/>
                                  </p:stCondLst>
                                  <p:childTnLst>
                                    <p:set>
                                      <p:cBhvr>
                                        <p:cTn id="6" dur="1" fill="hold">
                                          <p:stCondLst>
                                            <p:cond delay="0"/>
                                          </p:stCondLst>
                                        </p:cTn>
                                        <p:tgtEl>
                                          <p:spTgt spid="211"/>
                                        </p:tgtEl>
                                        <p:attrNameLst>
                                          <p:attrName>style.visibility</p:attrName>
                                        </p:attrNameLst>
                                      </p:cBhvr>
                                      <p:to>
                                        <p:strVal val="visible"/>
                                      </p:to>
                                    </p:set>
                                    <p:animEffect filter="fade" transition="in">
                                      <p:cBhvr additive="repl">
                                        <p:cTn id="7" dur="500"/>
                                        <p:tgtEl>
                                          <p:spTgt spid="211"/>
                                        </p:tgtEl>
                                      </p:cBhvr>
                                    </p:animEffect>
                                  </p:childTnLst>
                                </p:cTn>
                              </p:par>
                            </p:childTnLst>
                          </p:cTn>
                        </p:par>
                        <p:par>
                          <p:cTn id="8" fill="hold">
                            <p:stCondLst>
                              <p:cond delay="500"/>
                            </p:stCondLst>
                            <p:childTnLst>
                              <p:par>
                                <p:cTn id="9" nodeType="afterEffect" fill="hold" presetClass="entr" presetID="10">
                                  <p:stCondLst>
                                    <p:cond delay="0"/>
                                  </p:stCondLst>
                                  <p:childTnLst>
                                    <p:set>
                                      <p:cBhvr>
                                        <p:cTn id="10" dur="1" fill="hold">
                                          <p:stCondLst>
                                            <p:cond delay="0"/>
                                          </p:stCondLst>
                                        </p:cTn>
                                        <p:tgtEl>
                                          <p:spTgt spid="212"/>
                                        </p:tgtEl>
                                        <p:attrNameLst>
                                          <p:attrName>style.visibility</p:attrName>
                                        </p:attrNameLst>
                                      </p:cBhvr>
                                      <p:to>
                                        <p:strVal val="visible"/>
                                      </p:to>
                                    </p:set>
                                    <p:animEffect filter="fade" transition="in">
                                      <p:cBhvr additive="repl">
                                        <p:cTn id="11" dur="500"/>
                                        <p:tgtEl>
                                          <p:spTgt spid="212"/>
                                        </p:tgtEl>
                                      </p:cBhvr>
                                    </p:animEffect>
                                  </p:childTnLst>
                                </p:cTn>
                              </p:par>
                              <p:par>
                                <p:cTn id="12" nodeType="withEffect" fill="hold" presetClass="entr" presetID="10">
                                  <p:stCondLst>
                                    <p:cond delay="0"/>
                                  </p:stCondLst>
                                  <p:childTnLst>
                                    <p:set>
                                      <p:cBhvr>
                                        <p:cTn id="13" dur="1" fill="hold">
                                          <p:stCondLst>
                                            <p:cond delay="0"/>
                                          </p:stCondLst>
                                        </p:cTn>
                                        <p:tgtEl>
                                          <p:spTgt spid="213"/>
                                        </p:tgtEl>
                                        <p:attrNameLst>
                                          <p:attrName>style.visibility</p:attrName>
                                        </p:attrNameLst>
                                      </p:cBhvr>
                                      <p:to>
                                        <p:strVal val="visible"/>
                                      </p:to>
                                    </p:set>
                                    <p:animEffect filter="fade" transition="in">
                                      <p:cBhvr additive="repl">
                                        <p:cTn id="14" dur="500"/>
                                        <p:tgtEl>
                                          <p:spTgt spid="2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b5394"/>
        </a:solidFill>
      </p:bgPr>
    </p:bg>
    <p:spTree>
      <p:nvGrpSpPr>
        <p:cNvPr id="1" name=""/>
        <p:cNvGrpSpPr/>
        <p:nvPr/>
      </p:nvGrpSpPr>
      <p:grpSpPr>
        <a:xfrm>
          <a:off x="0" y="0"/>
          <a:ext cx="0" cy="0"/>
          <a:chOff x="0" y="0"/>
          <a:chExt cx="0" cy="0"/>
        </a:xfrm>
      </p:grpSpPr>
      <p:pic>
        <p:nvPicPr>
          <p:cNvPr id="279" name="Google Shape;198;p25_4" descr=""/>
          <p:cNvPicPr/>
          <p:nvPr/>
        </p:nvPicPr>
        <p:blipFill>
          <a:blip r:embed="rId1"/>
          <a:stretch/>
        </p:blipFill>
        <p:spPr>
          <a:xfrm rot="5400000">
            <a:off x="6930720" y="1620360"/>
            <a:ext cx="6005880" cy="4929120"/>
          </a:xfrm>
          <a:prstGeom prst="rect">
            <a:avLst/>
          </a:prstGeom>
          <a:ln>
            <a:noFill/>
          </a:ln>
        </p:spPr>
      </p:pic>
      <p:sp>
        <p:nvSpPr>
          <p:cNvPr id="280" name="CustomShape 1"/>
          <p:cNvSpPr/>
          <p:nvPr/>
        </p:nvSpPr>
        <p:spPr>
          <a:xfrm>
            <a:off x="628560" y="392400"/>
            <a:ext cx="8553240" cy="912600"/>
          </a:xfrm>
          <a:prstGeom prst="rect">
            <a:avLst/>
          </a:prstGeom>
          <a:noFill/>
          <a:ln>
            <a:noFill/>
          </a:ln>
        </p:spPr>
        <p:style>
          <a:lnRef idx="0"/>
          <a:fillRef idx="0"/>
          <a:effectRef idx="0"/>
          <a:fontRef idx="minor"/>
        </p:style>
        <p:txBody>
          <a:bodyPr lIns="90000" rIns="90000" tIns="45000" bIns="45000">
            <a:noAutofit/>
          </a:bodyPr>
          <a:p>
            <a:pPr>
              <a:lnSpc>
                <a:spcPct val="90000"/>
              </a:lnSpc>
              <a:tabLst>
                <a:tab algn="l" pos="0"/>
              </a:tabLst>
            </a:pPr>
            <a:endParaRPr b="0" lang="en-IN" sz="1800" spc="-1" strike="noStrike">
              <a:latin typeface="Arial"/>
            </a:endParaRPr>
          </a:p>
          <a:p>
            <a:pPr>
              <a:lnSpc>
                <a:spcPct val="90000"/>
              </a:lnSpc>
              <a:tabLst>
                <a:tab algn="l" pos="0"/>
              </a:tabLst>
            </a:pPr>
            <a:r>
              <a:rPr b="0" lang="en-US" sz="3200" spc="-1" strike="noStrike" u="sng">
                <a:solidFill>
                  <a:srgbClr val="ffffff"/>
                </a:solidFill>
                <a:uFillTx/>
                <a:latin typeface="Lato"/>
                <a:ea typeface="Lato"/>
              </a:rPr>
              <a:t>Steps Performed:</a:t>
            </a:r>
            <a:endParaRPr b="0" lang="en-IN" sz="3200" spc="-1" strike="noStrike">
              <a:latin typeface="Arial"/>
            </a:endParaRPr>
          </a:p>
          <a:p>
            <a:pPr>
              <a:lnSpc>
                <a:spcPct val="90000"/>
              </a:lnSpc>
              <a:tabLst>
                <a:tab algn="l" pos="0"/>
              </a:tabLst>
            </a:pPr>
            <a:endParaRPr b="0" lang="en-IN" sz="3200" spc="-1" strike="noStrike">
              <a:latin typeface="Arial"/>
            </a:endParaRPr>
          </a:p>
          <a:p>
            <a:pPr>
              <a:lnSpc>
                <a:spcPct val="90000"/>
              </a:lnSpc>
              <a:tabLst>
                <a:tab algn="l" pos="0"/>
              </a:tabLst>
            </a:pPr>
            <a:r>
              <a:rPr b="0" lang="en-US" sz="2200" spc="-1" strike="noStrike">
                <a:solidFill>
                  <a:srgbClr val="ffffff"/>
                </a:solidFill>
                <a:latin typeface="Lato"/>
                <a:ea typeface="Lato"/>
              </a:rPr>
              <a:t>Step 4.</a:t>
            </a:r>
            <a:endParaRPr b="0" lang="en-IN" sz="2200" spc="-1" strike="noStrike">
              <a:latin typeface="Arial"/>
            </a:endParaRPr>
          </a:p>
          <a:p>
            <a:pPr>
              <a:lnSpc>
                <a:spcPct val="90000"/>
              </a:lnSpc>
              <a:tabLst>
                <a:tab algn="l" pos="0"/>
              </a:tabLst>
            </a:pPr>
            <a:endParaRPr b="0" lang="en-IN" sz="2200" spc="-1" strike="noStrike">
              <a:latin typeface="Arial"/>
            </a:endParaRPr>
          </a:p>
          <a:p>
            <a:pPr>
              <a:lnSpc>
                <a:spcPct val="90000"/>
              </a:lnSpc>
              <a:tabLst>
                <a:tab algn="l" pos="0"/>
              </a:tabLst>
            </a:pPr>
            <a:endParaRPr b="0" lang="en-IN" sz="2200" spc="-1" strike="noStrike">
              <a:latin typeface="Arial"/>
            </a:endParaRPr>
          </a:p>
          <a:p>
            <a:pPr>
              <a:lnSpc>
                <a:spcPct val="90000"/>
              </a:lnSpc>
              <a:tabLst>
                <a:tab algn="l" pos="0"/>
              </a:tabLst>
            </a:pPr>
            <a:r>
              <a:rPr b="0" lang="en-US" sz="2000" spc="-1" strike="noStrike">
                <a:solidFill>
                  <a:srgbClr val="ffffff"/>
                </a:solidFill>
                <a:latin typeface="Lato"/>
                <a:ea typeface="Lato"/>
              </a:rPr>
              <a:t> </a:t>
            </a:r>
            <a:endParaRPr b="0" lang="en-IN" sz="2000" spc="-1" strike="noStrike">
              <a:latin typeface="Arial"/>
            </a:endParaRPr>
          </a:p>
          <a:p>
            <a:pPr>
              <a:lnSpc>
                <a:spcPct val="90000"/>
              </a:lnSpc>
              <a:tabLst>
                <a:tab algn="l" pos="0"/>
              </a:tabLst>
            </a:pPr>
            <a:endParaRPr b="0" lang="en-IN" sz="2000" spc="-1" strike="noStrike">
              <a:latin typeface="Arial"/>
            </a:endParaRPr>
          </a:p>
        </p:txBody>
      </p:sp>
      <p:grpSp>
        <p:nvGrpSpPr>
          <p:cNvPr id="281" name="Group 2"/>
          <p:cNvGrpSpPr/>
          <p:nvPr/>
        </p:nvGrpSpPr>
        <p:grpSpPr>
          <a:xfrm>
            <a:off x="-9000" y="6325920"/>
            <a:ext cx="12199680" cy="468720"/>
            <a:chOff x="-9000" y="6325920"/>
            <a:chExt cx="12199680" cy="468720"/>
          </a:xfrm>
        </p:grpSpPr>
        <p:sp>
          <p:nvSpPr>
            <p:cNvPr id="282" name="CustomShape 3"/>
            <p:cNvSpPr/>
            <p:nvPr/>
          </p:nvSpPr>
          <p:spPr>
            <a:xfrm>
              <a:off x="-9000" y="6576480"/>
              <a:ext cx="10468440" cy="43920"/>
            </a:xfrm>
            <a:prstGeom prst="rect">
              <a:avLst/>
            </a:prstGeom>
            <a:solidFill>
              <a:srgbClr val="004586"/>
            </a:solidFill>
            <a:ln>
              <a:noFill/>
            </a:ln>
          </p:spPr>
          <p:style>
            <a:lnRef idx="0"/>
            <a:fillRef idx="0"/>
            <a:effectRef idx="0"/>
            <a:fontRef idx="minor"/>
          </p:style>
        </p:sp>
        <p:pic>
          <p:nvPicPr>
            <p:cNvPr id="283" name="Google Shape;202;p25_4" descr=""/>
            <p:cNvPicPr/>
            <p:nvPr/>
          </p:nvPicPr>
          <p:blipFill>
            <a:blip r:embed="rId2"/>
            <a:stretch/>
          </p:blipFill>
          <p:spPr>
            <a:xfrm>
              <a:off x="10548360" y="6325920"/>
              <a:ext cx="468720" cy="468720"/>
            </a:xfrm>
            <a:prstGeom prst="rect">
              <a:avLst/>
            </a:prstGeom>
            <a:ln>
              <a:noFill/>
            </a:ln>
          </p:spPr>
        </p:pic>
        <p:sp>
          <p:nvSpPr>
            <p:cNvPr id="284" name="CustomShape 4"/>
            <p:cNvSpPr/>
            <p:nvPr/>
          </p:nvSpPr>
          <p:spPr>
            <a:xfrm flipH="1" rot="10800000">
              <a:off x="11106360" y="6578280"/>
              <a:ext cx="1084320" cy="43920"/>
            </a:xfrm>
            <a:prstGeom prst="rect">
              <a:avLst/>
            </a:prstGeom>
            <a:solidFill>
              <a:srgbClr val="004586"/>
            </a:solidFill>
            <a:ln>
              <a:noFill/>
            </a:ln>
          </p:spPr>
          <p:style>
            <a:lnRef idx="0"/>
            <a:fillRef idx="0"/>
            <a:effectRef idx="0"/>
            <a:fontRef idx="minor"/>
          </p:style>
        </p:sp>
      </p:grpSp>
      <p:sp>
        <p:nvSpPr>
          <p:cNvPr id="285" name="CustomShape 5"/>
          <p:cNvSpPr/>
          <p:nvPr/>
        </p:nvSpPr>
        <p:spPr>
          <a:xfrm>
            <a:off x="856800" y="1162800"/>
            <a:ext cx="9006480" cy="1142640"/>
          </a:xfrm>
          <a:prstGeom prst="rect">
            <a:avLst/>
          </a:prstGeom>
          <a:noFill/>
          <a:ln>
            <a:noFill/>
          </a:ln>
        </p:spPr>
        <p:style>
          <a:lnRef idx="0"/>
          <a:fillRef idx="0"/>
          <a:effectRef idx="0"/>
          <a:fontRef idx="minor"/>
        </p:style>
        <p:txBody>
          <a:bodyPr lIns="90000" rIns="90000" tIns="91440" bIns="91440">
            <a:spAutoFit/>
          </a:bodyPr>
          <a:p>
            <a:pPr>
              <a:lnSpc>
                <a:spcPct val="100000"/>
              </a:lnSpc>
            </a:pPr>
            <a:r>
              <a:rPr b="0" lang="en-US" sz="2100" spc="-1" strike="noStrike">
                <a:solidFill>
                  <a:srgbClr val="ffffff"/>
                </a:solidFill>
                <a:latin typeface="Calibri"/>
                <a:ea typeface="Calibri"/>
              </a:rPr>
              <a:t>    </a:t>
            </a:r>
            <a:endParaRPr b="0" lang="en-IN" sz="2100" spc="-1" strike="noStrike">
              <a:latin typeface="Arial"/>
            </a:endParaRPr>
          </a:p>
          <a:p>
            <a:pPr marL="457200">
              <a:lnSpc>
                <a:spcPct val="100000"/>
              </a:lnSpc>
              <a:tabLst>
                <a:tab algn="l" pos="0"/>
              </a:tabLst>
            </a:pPr>
            <a:endParaRPr b="0" lang="en-IN" sz="2100" spc="-1" strike="noStrike">
              <a:latin typeface="Arial"/>
            </a:endParaRPr>
          </a:p>
          <a:p>
            <a:pPr marL="457200">
              <a:lnSpc>
                <a:spcPct val="100000"/>
              </a:lnSpc>
              <a:tabLst>
                <a:tab algn="l" pos="0"/>
              </a:tabLst>
            </a:pPr>
            <a:endParaRPr b="0" lang="en-IN" sz="2100" spc="-1" strike="noStrike">
              <a:latin typeface="Arial"/>
            </a:endParaRPr>
          </a:p>
        </p:txBody>
      </p:sp>
      <p:pic>
        <p:nvPicPr>
          <p:cNvPr id="286" name="Google Shape;193;p24_7" descr="A picture containing clipart&#10;&#10;Description generated with very high confidence"/>
          <p:cNvPicPr/>
          <p:nvPr/>
        </p:nvPicPr>
        <p:blipFill>
          <a:blip r:embed="rId3"/>
          <a:stretch/>
        </p:blipFill>
        <p:spPr>
          <a:xfrm>
            <a:off x="9772200" y="281160"/>
            <a:ext cx="2310120" cy="551160"/>
          </a:xfrm>
          <a:prstGeom prst="rect">
            <a:avLst/>
          </a:prstGeom>
          <a:ln>
            <a:noFill/>
          </a:ln>
        </p:spPr>
      </p:pic>
      <p:pic>
        <p:nvPicPr>
          <p:cNvPr id="287" name="" descr=""/>
          <p:cNvPicPr/>
          <p:nvPr/>
        </p:nvPicPr>
        <p:blipFill>
          <a:blip r:embed="rId4"/>
          <a:stretch/>
        </p:blipFill>
        <p:spPr>
          <a:xfrm>
            <a:off x="2124360" y="1744200"/>
            <a:ext cx="8423280" cy="4735080"/>
          </a:xfrm>
          <a:prstGeom prst="rect">
            <a:avLst/>
          </a:prstGeom>
          <a:ln>
            <a:noFill/>
          </a:ln>
        </p:spPr>
      </p:pic>
    </p:spTree>
  </p:cSld>
  <p:transition spd="slow">
    <p:push dir="l"/>
  </p:transition>
  <p:timing>
    <p:tnLst>
      <p:par>
        <p:cTn id="79" dur="indefinite" restart="never" nodeType="tmRoot">
          <p:childTnLst>
            <p:seq>
              <p:cTn id="80" dur="indefinite" nodeType="mainSeq">
                <p:childTnLst>
                  <p:par>
                    <p:cTn id="81" fill="hold">
                      <p:stCondLst>
                        <p:cond delay="0"/>
                      </p:stCondLst>
                      <p:childTnLst>
                        <p:par>
                          <p:cTn id="82" fill="hold">
                            <p:stCondLst>
                              <p:cond delay="0"/>
                            </p:stCondLst>
                            <p:childTnLst>
                              <p:par>
                                <p:cTn id="83" nodeType="withEffect" fill="hold" presetClass="entr" presetID="10">
                                  <p:stCondLst>
                                    <p:cond delay="0"/>
                                  </p:stCondLst>
                                  <p:childTnLst>
                                    <p:set>
                                      <p:cBhvr>
                                        <p:cTn id="84" dur="1" fill="hold">
                                          <p:stCondLst>
                                            <p:cond delay="0"/>
                                          </p:stCondLst>
                                        </p:cTn>
                                        <p:tgtEl>
                                          <p:spTgt spid="279"/>
                                        </p:tgtEl>
                                        <p:attrNameLst>
                                          <p:attrName>style.visibility</p:attrName>
                                        </p:attrNameLst>
                                      </p:cBhvr>
                                      <p:to>
                                        <p:strVal val="visible"/>
                                      </p:to>
                                    </p:set>
                                    <p:animEffect filter="fade" transition="in">
                                      <p:cBhvr additive="repl">
                                        <p:cTn id="85" dur="500"/>
                                        <p:tgtEl>
                                          <p:spTgt spid="2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b5394"/>
        </a:solidFill>
      </p:bgPr>
    </p:bg>
    <p:spTree>
      <p:nvGrpSpPr>
        <p:cNvPr id="1" name=""/>
        <p:cNvGrpSpPr/>
        <p:nvPr/>
      </p:nvGrpSpPr>
      <p:grpSpPr>
        <a:xfrm>
          <a:off x="0" y="0"/>
          <a:ext cx="0" cy="0"/>
          <a:chOff x="0" y="0"/>
          <a:chExt cx="0" cy="0"/>
        </a:xfrm>
      </p:grpSpPr>
      <p:pic>
        <p:nvPicPr>
          <p:cNvPr id="288" name="Google Shape;198;p25_5" descr=""/>
          <p:cNvPicPr/>
          <p:nvPr/>
        </p:nvPicPr>
        <p:blipFill>
          <a:blip r:embed="rId1"/>
          <a:stretch/>
        </p:blipFill>
        <p:spPr>
          <a:xfrm rot="5400000">
            <a:off x="6930720" y="1620360"/>
            <a:ext cx="6005880" cy="4929120"/>
          </a:xfrm>
          <a:prstGeom prst="rect">
            <a:avLst/>
          </a:prstGeom>
          <a:ln>
            <a:noFill/>
          </a:ln>
        </p:spPr>
      </p:pic>
      <p:sp>
        <p:nvSpPr>
          <p:cNvPr id="289" name="CustomShape 1"/>
          <p:cNvSpPr/>
          <p:nvPr/>
        </p:nvSpPr>
        <p:spPr>
          <a:xfrm>
            <a:off x="628560" y="392400"/>
            <a:ext cx="10962720" cy="912600"/>
          </a:xfrm>
          <a:prstGeom prst="rect">
            <a:avLst/>
          </a:prstGeom>
          <a:noFill/>
          <a:ln>
            <a:noFill/>
          </a:ln>
        </p:spPr>
        <p:style>
          <a:lnRef idx="0"/>
          <a:fillRef idx="0"/>
          <a:effectRef idx="0"/>
          <a:fontRef idx="minor"/>
        </p:style>
        <p:txBody>
          <a:bodyPr lIns="90000" rIns="90000" tIns="45000" bIns="45000">
            <a:noAutofit/>
          </a:bodyPr>
          <a:p>
            <a:pPr>
              <a:lnSpc>
                <a:spcPct val="90000"/>
              </a:lnSpc>
              <a:tabLst>
                <a:tab algn="l" pos="0"/>
              </a:tabLst>
            </a:pPr>
            <a:endParaRPr b="0" lang="en-IN" sz="1800" spc="-1" strike="noStrike">
              <a:latin typeface="Arial"/>
            </a:endParaRPr>
          </a:p>
          <a:p>
            <a:pPr>
              <a:lnSpc>
                <a:spcPct val="90000"/>
              </a:lnSpc>
              <a:tabLst>
                <a:tab algn="l" pos="0"/>
              </a:tabLst>
            </a:pPr>
            <a:r>
              <a:rPr b="0" lang="en-US" sz="3200" spc="-1" strike="noStrike" u="sng">
                <a:solidFill>
                  <a:srgbClr val="ffffff"/>
                </a:solidFill>
                <a:uFillTx/>
                <a:latin typeface="Lato"/>
                <a:ea typeface="Lato"/>
              </a:rPr>
              <a:t>Steps Performed:</a:t>
            </a:r>
            <a:endParaRPr b="0" lang="en-IN" sz="3200" spc="-1" strike="noStrike">
              <a:latin typeface="Arial"/>
            </a:endParaRPr>
          </a:p>
          <a:p>
            <a:pPr>
              <a:lnSpc>
                <a:spcPct val="90000"/>
              </a:lnSpc>
              <a:tabLst>
                <a:tab algn="l" pos="0"/>
              </a:tabLst>
            </a:pPr>
            <a:endParaRPr b="0" lang="en-IN" sz="3200" spc="-1" strike="noStrike">
              <a:latin typeface="Arial"/>
            </a:endParaRPr>
          </a:p>
          <a:p>
            <a:pPr>
              <a:lnSpc>
                <a:spcPct val="90000"/>
              </a:lnSpc>
              <a:tabLst>
                <a:tab algn="l" pos="0"/>
              </a:tabLst>
            </a:pPr>
            <a:r>
              <a:rPr b="0" lang="en-US" sz="2200" spc="-1" strike="noStrike">
                <a:solidFill>
                  <a:srgbClr val="ffffff"/>
                </a:solidFill>
                <a:latin typeface="Lato"/>
                <a:ea typeface="Lato"/>
              </a:rPr>
              <a:t>Step 5. </a:t>
            </a:r>
            <a:r>
              <a:rPr b="0" i="1" lang="en-US" sz="2200" spc="-1" strike="noStrike" u="sng">
                <a:solidFill>
                  <a:srgbClr val="ffffff"/>
                </a:solidFill>
                <a:uFillTx/>
                <a:latin typeface="Lato"/>
                <a:ea typeface="Lato"/>
              </a:rPr>
              <a:t>Repository-</a:t>
            </a:r>
            <a:r>
              <a:rPr b="0" lang="en-US" sz="2200" spc="-1" strike="noStrike">
                <a:solidFill>
                  <a:srgbClr val="ffffff"/>
                </a:solidFill>
                <a:latin typeface="Lato"/>
                <a:ea typeface="Lato"/>
              </a:rPr>
              <a:t> https://github.com/Shubham-Gupta3197/Git-Assignment</a:t>
            </a:r>
            <a:endParaRPr b="0" lang="en-IN" sz="2200" spc="-1" strike="noStrike">
              <a:latin typeface="Arial"/>
            </a:endParaRPr>
          </a:p>
          <a:p>
            <a:pPr>
              <a:lnSpc>
                <a:spcPct val="90000"/>
              </a:lnSpc>
              <a:tabLst>
                <a:tab algn="l" pos="0"/>
              </a:tabLst>
            </a:pPr>
            <a:endParaRPr b="0" lang="en-IN" sz="2200" spc="-1" strike="noStrike">
              <a:latin typeface="Arial"/>
            </a:endParaRPr>
          </a:p>
          <a:p>
            <a:pPr>
              <a:lnSpc>
                <a:spcPct val="90000"/>
              </a:lnSpc>
              <a:tabLst>
                <a:tab algn="l" pos="0"/>
              </a:tabLst>
            </a:pPr>
            <a:endParaRPr b="0" lang="en-IN" sz="2200" spc="-1" strike="noStrike">
              <a:latin typeface="Arial"/>
            </a:endParaRPr>
          </a:p>
          <a:p>
            <a:pPr>
              <a:lnSpc>
                <a:spcPct val="90000"/>
              </a:lnSpc>
              <a:tabLst>
                <a:tab algn="l" pos="0"/>
              </a:tabLst>
            </a:pPr>
            <a:r>
              <a:rPr b="0" lang="en-US" sz="2000" spc="-1" strike="noStrike">
                <a:solidFill>
                  <a:srgbClr val="ffffff"/>
                </a:solidFill>
                <a:latin typeface="Lato"/>
                <a:ea typeface="Lato"/>
              </a:rPr>
              <a:t> </a:t>
            </a:r>
            <a:endParaRPr b="0" lang="en-IN" sz="2000" spc="-1" strike="noStrike">
              <a:latin typeface="Arial"/>
            </a:endParaRPr>
          </a:p>
          <a:p>
            <a:pPr>
              <a:lnSpc>
                <a:spcPct val="90000"/>
              </a:lnSpc>
              <a:tabLst>
                <a:tab algn="l" pos="0"/>
              </a:tabLst>
            </a:pPr>
            <a:endParaRPr b="0" lang="en-IN" sz="2000" spc="-1" strike="noStrike">
              <a:latin typeface="Arial"/>
            </a:endParaRPr>
          </a:p>
        </p:txBody>
      </p:sp>
      <p:grpSp>
        <p:nvGrpSpPr>
          <p:cNvPr id="290" name="Group 2"/>
          <p:cNvGrpSpPr/>
          <p:nvPr/>
        </p:nvGrpSpPr>
        <p:grpSpPr>
          <a:xfrm>
            <a:off x="-9000" y="6325920"/>
            <a:ext cx="12199680" cy="468720"/>
            <a:chOff x="-9000" y="6325920"/>
            <a:chExt cx="12199680" cy="468720"/>
          </a:xfrm>
        </p:grpSpPr>
        <p:sp>
          <p:nvSpPr>
            <p:cNvPr id="291" name="CustomShape 3"/>
            <p:cNvSpPr/>
            <p:nvPr/>
          </p:nvSpPr>
          <p:spPr>
            <a:xfrm>
              <a:off x="-9000" y="6576480"/>
              <a:ext cx="10468440" cy="43920"/>
            </a:xfrm>
            <a:prstGeom prst="rect">
              <a:avLst/>
            </a:prstGeom>
            <a:solidFill>
              <a:srgbClr val="004586"/>
            </a:solidFill>
            <a:ln>
              <a:noFill/>
            </a:ln>
          </p:spPr>
          <p:style>
            <a:lnRef idx="0"/>
            <a:fillRef idx="0"/>
            <a:effectRef idx="0"/>
            <a:fontRef idx="minor"/>
          </p:style>
        </p:sp>
        <p:pic>
          <p:nvPicPr>
            <p:cNvPr id="292" name="Google Shape;202;p25_5" descr=""/>
            <p:cNvPicPr/>
            <p:nvPr/>
          </p:nvPicPr>
          <p:blipFill>
            <a:blip r:embed="rId2"/>
            <a:stretch/>
          </p:blipFill>
          <p:spPr>
            <a:xfrm>
              <a:off x="10548360" y="6325920"/>
              <a:ext cx="468720" cy="468720"/>
            </a:xfrm>
            <a:prstGeom prst="rect">
              <a:avLst/>
            </a:prstGeom>
            <a:ln>
              <a:noFill/>
            </a:ln>
          </p:spPr>
        </p:pic>
        <p:sp>
          <p:nvSpPr>
            <p:cNvPr id="293" name="CustomShape 4"/>
            <p:cNvSpPr/>
            <p:nvPr/>
          </p:nvSpPr>
          <p:spPr>
            <a:xfrm flipH="1" rot="10800000">
              <a:off x="11106360" y="6578280"/>
              <a:ext cx="1084320" cy="43920"/>
            </a:xfrm>
            <a:prstGeom prst="rect">
              <a:avLst/>
            </a:prstGeom>
            <a:solidFill>
              <a:srgbClr val="004586"/>
            </a:solidFill>
            <a:ln>
              <a:noFill/>
            </a:ln>
          </p:spPr>
          <p:style>
            <a:lnRef idx="0"/>
            <a:fillRef idx="0"/>
            <a:effectRef idx="0"/>
            <a:fontRef idx="minor"/>
          </p:style>
        </p:sp>
      </p:grpSp>
      <p:sp>
        <p:nvSpPr>
          <p:cNvPr id="294" name="CustomShape 5"/>
          <p:cNvSpPr/>
          <p:nvPr/>
        </p:nvSpPr>
        <p:spPr>
          <a:xfrm>
            <a:off x="856800" y="1162800"/>
            <a:ext cx="9006480" cy="1142640"/>
          </a:xfrm>
          <a:prstGeom prst="rect">
            <a:avLst/>
          </a:prstGeom>
          <a:noFill/>
          <a:ln>
            <a:noFill/>
          </a:ln>
        </p:spPr>
        <p:style>
          <a:lnRef idx="0"/>
          <a:fillRef idx="0"/>
          <a:effectRef idx="0"/>
          <a:fontRef idx="minor"/>
        </p:style>
        <p:txBody>
          <a:bodyPr lIns="90000" rIns="90000" tIns="91440" bIns="91440">
            <a:spAutoFit/>
          </a:bodyPr>
          <a:p>
            <a:pPr>
              <a:lnSpc>
                <a:spcPct val="100000"/>
              </a:lnSpc>
            </a:pPr>
            <a:r>
              <a:rPr b="0" lang="en-US" sz="2100" spc="-1" strike="noStrike">
                <a:solidFill>
                  <a:srgbClr val="ffffff"/>
                </a:solidFill>
                <a:latin typeface="Calibri"/>
                <a:ea typeface="Calibri"/>
              </a:rPr>
              <a:t>    </a:t>
            </a:r>
            <a:endParaRPr b="0" lang="en-IN" sz="2100" spc="-1" strike="noStrike">
              <a:latin typeface="Arial"/>
            </a:endParaRPr>
          </a:p>
          <a:p>
            <a:pPr marL="457200">
              <a:lnSpc>
                <a:spcPct val="100000"/>
              </a:lnSpc>
              <a:tabLst>
                <a:tab algn="l" pos="0"/>
              </a:tabLst>
            </a:pPr>
            <a:endParaRPr b="0" lang="en-IN" sz="2100" spc="-1" strike="noStrike">
              <a:latin typeface="Arial"/>
            </a:endParaRPr>
          </a:p>
          <a:p>
            <a:pPr marL="457200">
              <a:lnSpc>
                <a:spcPct val="100000"/>
              </a:lnSpc>
              <a:tabLst>
                <a:tab algn="l" pos="0"/>
              </a:tabLst>
            </a:pPr>
            <a:endParaRPr b="0" lang="en-IN" sz="2100" spc="-1" strike="noStrike">
              <a:latin typeface="Arial"/>
            </a:endParaRPr>
          </a:p>
        </p:txBody>
      </p:sp>
      <p:pic>
        <p:nvPicPr>
          <p:cNvPr id="295" name="Google Shape;193;p24_8" descr="A picture containing clipart&#10;&#10;Description generated with very high confidence"/>
          <p:cNvPicPr/>
          <p:nvPr/>
        </p:nvPicPr>
        <p:blipFill>
          <a:blip r:embed="rId3"/>
          <a:stretch/>
        </p:blipFill>
        <p:spPr>
          <a:xfrm>
            <a:off x="9772200" y="281160"/>
            <a:ext cx="2310120" cy="551160"/>
          </a:xfrm>
          <a:prstGeom prst="rect">
            <a:avLst/>
          </a:prstGeom>
          <a:ln>
            <a:noFill/>
          </a:ln>
        </p:spPr>
      </p:pic>
      <p:pic>
        <p:nvPicPr>
          <p:cNvPr id="296" name="" descr=""/>
          <p:cNvPicPr/>
          <p:nvPr/>
        </p:nvPicPr>
        <p:blipFill>
          <a:blip r:embed="rId4"/>
          <a:stretch/>
        </p:blipFill>
        <p:spPr>
          <a:xfrm>
            <a:off x="2088000" y="2043000"/>
            <a:ext cx="8063280" cy="4220280"/>
          </a:xfrm>
          <a:prstGeom prst="rect">
            <a:avLst/>
          </a:prstGeom>
          <a:ln>
            <a:noFill/>
          </a:ln>
        </p:spPr>
      </p:pic>
    </p:spTree>
  </p:cSld>
  <p:transition spd="slow">
    <p:push dir="l"/>
  </p:transition>
  <p:timing>
    <p:tnLst>
      <p:par>
        <p:cTn id="86" dur="indefinite" restart="never" nodeType="tmRoot">
          <p:childTnLst>
            <p:seq>
              <p:cTn id="87" dur="indefinite" nodeType="mainSeq">
                <p:childTnLst>
                  <p:par>
                    <p:cTn id="88" fill="hold">
                      <p:stCondLst>
                        <p:cond delay="0"/>
                      </p:stCondLst>
                      <p:childTnLst>
                        <p:par>
                          <p:cTn id="89" fill="hold">
                            <p:stCondLst>
                              <p:cond delay="0"/>
                            </p:stCondLst>
                            <p:childTnLst>
                              <p:par>
                                <p:cTn id="90" nodeType="withEffect" fill="hold" presetClass="entr" presetID="10">
                                  <p:stCondLst>
                                    <p:cond delay="0"/>
                                  </p:stCondLst>
                                  <p:childTnLst>
                                    <p:set>
                                      <p:cBhvr>
                                        <p:cTn id="91" dur="1" fill="hold">
                                          <p:stCondLst>
                                            <p:cond delay="0"/>
                                          </p:stCondLst>
                                        </p:cTn>
                                        <p:tgtEl>
                                          <p:spTgt spid="288"/>
                                        </p:tgtEl>
                                        <p:attrNameLst>
                                          <p:attrName>style.visibility</p:attrName>
                                        </p:attrNameLst>
                                      </p:cBhvr>
                                      <p:to>
                                        <p:strVal val="visible"/>
                                      </p:to>
                                    </p:set>
                                    <p:animEffect filter="fade" transition="in">
                                      <p:cBhvr additive="repl">
                                        <p:cTn id="92" dur="500"/>
                                        <p:tgtEl>
                                          <p:spTgt spid="2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97" name="Google Shape;303;p36" descr=""/>
          <p:cNvPicPr/>
          <p:nvPr/>
        </p:nvPicPr>
        <p:blipFill>
          <a:blip r:embed="rId1"/>
          <a:stretch/>
        </p:blipFill>
        <p:spPr>
          <a:xfrm>
            <a:off x="0" y="0"/>
            <a:ext cx="12190320" cy="6856200"/>
          </a:xfrm>
          <a:prstGeom prst="rect">
            <a:avLst/>
          </a:prstGeom>
          <a:ln>
            <a:noFill/>
          </a:ln>
        </p:spPr>
      </p:pic>
      <p:sp>
        <p:nvSpPr>
          <p:cNvPr id="298" name="CustomShape 1"/>
          <p:cNvSpPr/>
          <p:nvPr/>
        </p:nvSpPr>
        <p:spPr>
          <a:xfrm>
            <a:off x="0" y="0"/>
            <a:ext cx="12190320" cy="6856200"/>
          </a:xfrm>
          <a:prstGeom prst="rect">
            <a:avLst/>
          </a:prstGeom>
          <a:solidFill>
            <a:srgbClr val="004586"/>
          </a:solidFill>
          <a:ln>
            <a:noFill/>
          </a:ln>
        </p:spPr>
        <p:style>
          <a:lnRef idx="0"/>
          <a:fillRef idx="0"/>
          <a:effectRef idx="0"/>
          <a:fontRef idx="minor"/>
        </p:style>
      </p:sp>
      <p:sp>
        <p:nvSpPr>
          <p:cNvPr id="299" name="CustomShape 2"/>
          <p:cNvSpPr/>
          <p:nvPr/>
        </p:nvSpPr>
        <p:spPr>
          <a:xfrm>
            <a:off x="819360" y="1234080"/>
            <a:ext cx="10740240" cy="1706040"/>
          </a:xfrm>
          <a:prstGeom prst="rect">
            <a:avLst/>
          </a:prstGeom>
          <a:noFill/>
          <a:ln>
            <a:noFill/>
          </a:ln>
        </p:spPr>
        <p:style>
          <a:lnRef idx="0"/>
          <a:fillRef idx="0"/>
          <a:effectRef idx="0"/>
          <a:fontRef idx="minor"/>
        </p:style>
        <p:txBody>
          <a:bodyPr lIns="90000" rIns="90000" tIns="91440" bIns="91440">
            <a:spAutoFit/>
          </a:bodyPr>
          <a:p>
            <a:pPr algn="ctr">
              <a:lnSpc>
                <a:spcPct val="100000"/>
              </a:lnSpc>
              <a:tabLst>
                <a:tab algn="l" pos="0"/>
              </a:tabLst>
            </a:pPr>
            <a:r>
              <a:rPr b="0" lang="en-US" sz="3700" spc="-1" strike="noStrike" u="sng">
                <a:solidFill>
                  <a:srgbClr val="ffffff"/>
                </a:solidFill>
                <a:uFillTx/>
                <a:latin typeface="Calibri"/>
                <a:ea typeface="Calibri"/>
              </a:rPr>
              <a:t>GITHUB URL</a:t>
            </a:r>
            <a:endParaRPr b="0" lang="en-IN" sz="3700" spc="-1" strike="noStrike">
              <a:latin typeface="Arial"/>
            </a:endParaRPr>
          </a:p>
          <a:p>
            <a:pPr algn="ctr">
              <a:lnSpc>
                <a:spcPct val="100000"/>
              </a:lnSpc>
              <a:tabLst>
                <a:tab algn="l" pos="0"/>
              </a:tabLst>
            </a:pPr>
            <a:endParaRPr b="0" lang="en-IN" sz="3700" spc="-1" strike="noStrike">
              <a:latin typeface="Arial"/>
            </a:endParaRPr>
          </a:p>
          <a:p>
            <a:pPr algn="ctr">
              <a:lnSpc>
                <a:spcPct val="100000"/>
              </a:lnSpc>
              <a:tabLst>
                <a:tab algn="l" pos="0"/>
              </a:tabLst>
            </a:pPr>
            <a:r>
              <a:rPr b="0" lang="en-US" sz="2600" spc="-1" strike="noStrike" u="sng">
                <a:solidFill>
                  <a:srgbClr val="ffffff"/>
                </a:solidFill>
                <a:uFillTx/>
                <a:latin typeface="Calibri"/>
                <a:ea typeface="Calibri"/>
              </a:rPr>
              <a:t>https://github.com/Shubham-Gupta3197/Git-Assignment</a:t>
            </a:r>
            <a:endParaRPr b="0" lang="en-IN" sz="2600" spc="-1" strike="noStrike">
              <a:latin typeface="Arial"/>
            </a:endParaRPr>
          </a:p>
        </p:txBody>
      </p:sp>
      <p:pic>
        <p:nvPicPr>
          <p:cNvPr id="300" name="Google Shape;193;p24_9" descr="A picture containing clipart&#10;&#10;Description generated with very high confidence"/>
          <p:cNvPicPr/>
          <p:nvPr/>
        </p:nvPicPr>
        <p:blipFill>
          <a:blip r:embed="rId2"/>
          <a:stretch/>
        </p:blipFill>
        <p:spPr>
          <a:xfrm>
            <a:off x="9772560" y="281520"/>
            <a:ext cx="2310120" cy="551160"/>
          </a:xfrm>
          <a:prstGeom prst="rect">
            <a:avLst/>
          </a:prstGeom>
          <a:ln>
            <a:noFill/>
          </a:ln>
        </p:spPr>
      </p:pic>
    </p:spTree>
  </p:cSld>
  <mc:AlternateContent>
    <mc:Choice Requires="p14">
      <p:transition spd="slow" p14:dur="2000"/>
    </mc:Choice>
    <mc:Fallback>
      <p:transition spd="slow"/>
    </mc:Fallback>
  </mc:AlternateContent>
  <p:timing>
    <p:tnLst>
      <p:par>
        <p:cTn id="93" dur="indefinite" restart="never" nodeType="tmRoot">
          <p:childTnLst>
            <p:seq>
              <p:cTn id="94" dur="indefinite" nodeType="mainSeq">
                <p:childTnLst>
                  <p:par>
                    <p:cTn id="95" fill="hold">
                      <p:stCondLst>
                        <p:cond delay="0"/>
                      </p:stCondLst>
                      <p:childTnLst>
                        <p:par>
                          <p:cTn id="96" fill="hold">
                            <p:stCondLst>
                              <p:cond delay="0"/>
                            </p:stCondLst>
                            <p:childTnLst>
                              <p:par>
                                <p:cTn id="97" nodeType="withEffect" fill="hold" presetClass="entr" presetID="10">
                                  <p:stCondLst>
                                    <p:cond delay="0"/>
                                  </p:stCondLst>
                                  <p:childTnLst>
                                    <p:set>
                                      <p:cBhvr>
                                        <p:cTn id="98" dur="1" fill="hold">
                                          <p:stCondLst>
                                            <p:cond delay="0"/>
                                          </p:stCondLst>
                                        </p:cTn>
                                        <p:tgtEl>
                                          <p:spTgt spid="298"/>
                                        </p:tgtEl>
                                        <p:attrNameLst>
                                          <p:attrName>style.visibility</p:attrName>
                                        </p:attrNameLst>
                                      </p:cBhvr>
                                      <p:to>
                                        <p:strVal val="visible"/>
                                      </p:to>
                                    </p:set>
                                    <p:animEffect filter="fade" transition="in">
                                      <p:cBhvr additive="repl">
                                        <p:cTn id="99" dur="500"/>
                                        <p:tgtEl>
                                          <p:spTgt spid="2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01" name="Google Shape;310;p37" descr=""/>
          <p:cNvPicPr/>
          <p:nvPr/>
        </p:nvPicPr>
        <p:blipFill>
          <a:blip r:embed="rId1"/>
          <a:stretch/>
        </p:blipFill>
        <p:spPr>
          <a:xfrm>
            <a:off x="0" y="0"/>
            <a:ext cx="12190320" cy="6856200"/>
          </a:xfrm>
          <a:prstGeom prst="rect">
            <a:avLst/>
          </a:prstGeom>
          <a:ln>
            <a:noFill/>
          </a:ln>
        </p:spPr>
      </p:pic>
      <p:sp>
        <p:nvSpPr>
          <p:cNvPr id="302" name="CustomShape 1"/>
          <p:cNvSpPr/>
          <p:nvPr/>
        </p:nvSpPr>
        <p:spPr>
          <a:xfrm>
            <a:off x="0" y="0"/>
            <a:ext cx="12190320" cy="6856200"/>
          </a:xfrm>
          <a:prstGeom prst="rect">
            <a:avLst/>
          </a:prstGeom>
          <a:solidFill>
            <a:srgbClr val="004586"/>
          </a:solidFill>
          <a:ln>
            <a:noFill/>
          </a:ln>
        </p:spPr>
        <p:style>
          <a:lnRef idx="0"/>
          <a:fillRef idx="0"/>
          <a:effectRef idx="0"/>
          <a:fontRef idx="minor"/>
        </p:style>
      </p:sp>
      <p:pic>
        <p:nvPicPr>
          <p:cNvPr id="303" name="Google Shape;312;p37" descr=""/>
          <p:cNvPicPr/>
          <p:nvPr/>
        </p:nvPicPr>
        <p:blipFill>
          <a:blip r:embed="rId2"/>
          <a:stretch/>
        </p:blipFill>
        <p:spPr>
          <a:xfrm>
            <a:off x="5766120" y="-213120"/>
            <a:ext cx="6653880" cy="5461200"/>
          </a:xfrm>
          <a:prstGeom prst="rect">
            <a:avLst/>
          </a:prstGeom>
          <a:ln>
            <a:noFill/>
          </a:ln>
        </p:spPr>
      </p:pic>
      <p:pic>
        <p:nvPicPr>
          <p:cNvPr id="304" name="Google Shape;313;p37" descr=""/>
          <p:cNvPicPr/>
          <p:nvPr/>
        </p:nvPicPr>
        <p:blipFill>
          <a:blip r:embed="rId3"/>
          <a:stretch/>
        </p:blipFill>
        <p:spPr>
          <a:xfrm rot="10800000">
            <a:off x="-211680" y="1060920"/>
            <a:ext cx="7319160" cy="6006960"/>
          </a:xfrm>
          <a:prstGeom prst="rect">
            <a:avLst/>
          </a:prstGeom>
          <a:ln>
            <a:noFill/>
          </a:ln>
        </p:spPr>
      </p:pic>
      <p:sp>
        <p:nvSpPr>
          <p:cNvPr id="305" name="CustomShape 2"/>
          <p:cNvSpPr/>
          <p:nvPr/>
        </p:nvSpPr>
        <p:spPr>
          <a:xfrm>
            <a:off x="8565840" y="5443200"/>
            <a:ext cx="3114720" cy="306000"/>
          </a:xfrm>
          <a:prstGeom prst="rect">
            <a:avLst/>
          </a:prstGeom>
          <a:noFill/>
          <a:ln>
            <a:noFill/>
          </a:ln>
        </p:spPr>
        <p:style>
          <a:lnRef idx="0"/>
          <a:fillRef idx="0"/>
          <a:effectRef idx="0"/>
          <a:fontRef idx="minor"/>
        </p:style>
        <p:txBody>
          <a:bodyPr lIns="90000" rIns="90000" tIns="45000" bIns="45000">
            <a:noAutofit/>
          </a:bodyPr>
          <a:p>
            <a:pPr>
              <a:lnSpc>
                <a:spcPct val="100000"/>
              </a:lnSpc>
              <a:tabLst>
                <a:tab algn="l" pos="0"/>
              </a:tabLst>
            </a:pPr>
            <a:r>
              <a:rPr b="0" lang="en-US" sz="1400" spc="-1" strike="noStrike">
                <a:solidFill>
                  <a:srgbClr val="ffffff"/>
                </a:solidFill>
                <a:latin typeface="Poppins"/>
                <a:ea typeface="Poppins"/>
              </a:rPr>
              <a:t>Boulevard of Good Dream, 89898</a:t>
            </a:r>
            <a:endParaRPr b="0" lang="en-IN" sz="1400" spc="-1" strike="noStrike">
              <a:latin typeface="Arial"/>
            </a:endParaRPr>
          </a:p>
        </p:txBody>
      </p:sp>
      <p:sp>
        <p:nvSpPr>
          <p:cNvPr id="306" name="CustomShape 3"/>
          <p:cNvSpPr/>
          <p:nvPr/>
        </p:nvSpPr>
        <p:spPr>
          <a:xfrm>
            <a:off x="7920360" y="5364720"/>
            <a:ext cx="546840" cy="463320"/>
          </a:xfrm>
          <a:prstGeom prst="hexagon">
            <a:avLst>
              <a:gd name="adj" fmla="val 25000"/>
              <a:gd name="vf" fmla="val 115470"/>
            </a:avLst>
          </a:prstGeom>
          <a:noFill/>
          <a:ln w="19080">
            <a:solidFill>
              <a:schemeClr val="lt2"/>
            </a:solidFill>
            <a:round/>
          </a:ln>
        </p:spPr>
        <p:style>
          <a:lnRef idx="0"/>
          <a:fillRef idx="0"/>
          <a:effectRef idx="0"/>
          <a:fontRef idx="minor"/>
        </p:style>
      </p:sp>
      <p:sp>
        <p:nvSpPr>
          <p:cNvPr id="307" name="CustomShape 4"/>
          <p:cNvSpPr/>
          <p:nvPr/>
        </p:nvSpPr>
        <p:spPr>
          <a:xfrm>
            <a:off x="8101440" y="5451480"/>
            <a:ext cx="185040" cy="290160"/>
          </a:xfrm>
          <a:custGeom>
            <a:avLst/>
            <a:gdLst/>
            <a:ahLst/>
            <a:rect l="l" t="t" r="r" b="b"/>
            <a:pathLst>
              <a:path w="155" h="242">
                <a:moveTo>
                  <a:pt x="155" y="76"/>
                </a:moveTo>
                <a:cubicBezTo>
                  <a:pt x="155" y="76"/>
                  <a:pt x="155" y="76"/>
                  <a:pt x="155" y="76"/>
                </a:cubicBezTo>
                <a:cubicBezTo>
                  <a:pt x="153" y="34"/>
                  <a:pt x="119" y="1"/>
                  <a:pt x="78" y="0"/>
                </a:cubicBezTo>
                <a:cubicBezTo>
                  <a:pt x="36" y="1"/>
                  <a:pt x="2" y="34"/>
                  <a:pt x="0" y="76"/>
                </a:cubicBezTo>
                <a:cubicBezTo>
                  <a:pt x="0" y="76"/>
                  <a:pt x="0" y="76"/>
                  <a:pt x="0" y="76"/>
                </a:cubicBezTo>
                <a:cubicBezTo>
                  <a:pt x="0" y="77"/>
                  <a:pt x="0" y="78"/>
                  <a:pt x="0" y="79"/>
                </a:cubicBezTo>
                <a:cubicBezTo>
                  <a:pt x="0" y="111"/>
                  <a:pt x="26" y="130"/>
                  <a:pt x="46" y="156"/>
                </a:cubicBezTo>
                <a:cubicBezTo>
                  <a:pt x="70" y="186"/>
                  <a:pt x="78" y="242"/>
                  <a:pt x="78" y="242"/>
                </a:cubicBezTo>
                <a:cubicBezTo>
                  <a:pt x="78" y="242"/>
                  <a:pt x="86" y="186"/>
                  <a:pt x="109" y="156"/>
                </a:cubicBezTo>
                <a:cubicBezTo>
                  <a:pt x="129" y="130"/>
                  <a:pt x="155" y="111"/>
                  <a:pt x="155" y="79"/>
                </a:cubicBezTo>
                <a:cubicBezTo>
                  <a:pt x="155" y="78"/>
                  <a:pt x="155" y="77"/>
                  <a:pt x="155" y="76"/>
                </a:cubicBezTo>
                <a:close/>
                <a:moveTo>
                  <a:pt x="78" y="100"/>
                </a:moveTo>
                <a:cubicBezTo>
                  <a:pt x="65" y="100"/>
                  <a:pt x="54" y="89"/>
                  <a:pt x="54" y="76"/>
                </a:cubicBezTo>
                <a:cubicBezTo>
                  <a:pt x="54" y="63"/>
                  <a:pt x="65" y="53"/>
                  <a:pt x="78" y="53"/>
                </a:cubicBezTo>
                <a:cubicBezTo>
                  <a:pt x="91" y="53"/>
                  <a:pt x="101" y="63"/>
                  <a:pt x="101" y="76"/>
                </a:cubicBezTo>
                <a:cubicBezTo>
                  <a:pt x="101" y="89"/>
                  <a:pt x="91" y="100"/>
                  <a:pt x="78" y="100"/>
                </a:cubicBezTo>
                <a:close/>
              </a:path>
            </a:pathLst>
          </a:custGeom>
          <a:solidFill>
            <a:schemeClr val="lt2"/>
          </a:solidFill>
          <a:ln>
            <a:noFill/>
          </a:ln>
        </p:spPr>
        <p:style>
          <a:lnRef idx="0"/>
          <a:fillRef idx="0"/>
          <a:effectRef idx="0"/>
          <a:fontRef idx="minor"/>
        </p:style>
      </p:sp>
      <p:sp>
        <p:nvSpPr>
          <p:cNvPr id="308" name="CustomShape 5"/>
          <p:cNvSpPr/>
          <p:nvPr/>
        </p:nvSpPr>
        <p:spPr>
          <a:xfrm>
            <a:off x="8565840" y="6128640"/>
            <a:ext cx="1776240" cy="306000"/>
          </a:xfrm>
          <a:prstGeom prst="rect">
            <a:avLst/>
          </a:prstGeom>
          <a:noFill/>
          <a:ln>
            <a:noFill/>
          </a:ln>
        </p:spPr>
        <p:style>
          <a:lnRef idx="0"/>
          <a:fillRef idx="0"/>
          <a:effectRef idx="0"/>
          <a:fontRef idx="minor"/>
        </p:style>
        <p:txBody>
          <a:bodyPr lIns="90000" rIns="90000" tIns="45000" bIns="45000">
            <a:noAutofit/>
          </a:bodyPr>
          <a:p>
            <a:pPr>
              <a:lnSpc>
                <a:spcPct val="100000"/>
              </a:lnSpc>
              <a:tabLst>
                <a:tab algn="l" pos="0"/>
              </a:tabLst>
            </a:pPr>
            <a:r>
              <a:rPr b="0" lang="en-US" sz="1400" spc="-1" strike="noStrike">
                <a:solidFill>
                  <a:srgbClr val="ffffff"/>
                </a:solidFill>
                <a:latin typeface="Poppins"/>
                <a:ea typeface="Poppins"/>
              </a:rPr>
              <a:t>+6288 2546 0845</a:t>
            </a:r>
            <a:endParaRPr b="0" lang="en-IN" sz="1400" spc="-1" strike="noStrike">
              <a:latin typeface="Arial"/>
            </a:endParaRPr>
          </a:p>
        </p:txBody>
      </p:sp>
      <p:sp>
        <p:nvSpPr>
          <p:cNvPr id="309" name="CustomShape 6"/>
          <p:cNvSpPr/>
          <p:nvPr/>
        </p:nvSpPr>
        <p:spPr>
          <a:xfrm>
            <a:off x="7920360" y="6049800"/>
            <a:ext cx="546840" cy="463320"/>
          </a:xfrm>
          <a:prstGeom prst="hexagon">
            <a:avLst>
              <a:gd name="adj" fmla="val 25000"/>
              <a:gd name="vf" fmla="val 115470"/>
            </a:avLst>
          </a:prstGeom>
          <a:noFill/>
          <a:ln w="19080">
            <a:solidFill>
              <a:schemeClr val="lt2"/>
            </a:solidFill>
            <a:round/>
          </a:ln>
        </p:spPr>
        <p:style>
          <a:lnRef idx="0"/>
          <a:fillRef idx="0"/>
          <a:effectRef idx="0"/>
          <a:fontRef idx="minor"/>
        </p:style>
      </p:sp>
      <p:grpSp>
        <p:nvGrpSpPr>
          <p:cNvPr id="310" name="Group 7"/>
          <p:cNvGrpSpPr/>
          <p:nvPr/>
        </p:nvGrpSpPr>
        <p:grpSpPr>
          <a:xfrm>
            <a:off x="8071200" y="6117120"/>
            <a:ext cx="245160" cy="328680"/>
            <a:chOff x="8071200" y="6117120"/>
            <a:chExt cx="245160" cy="328680"/>
          </a:xfrm>
        </p:grpSpPr>
        <p:sp>
          <p:nvSpPr>
            <p:cNvPr id="311" name="CustomShape 8"/>
            <p:cNvSpPr/>
            <p:nvPr/>
          </p:nvSpPr>
          <p:spPr>
            <a:xfrm>
              <a:off x="8071200" y="6148080"/>
              <a:ext cx="198360" cy="297720"/>
            </a:xfrm>
            <a:custGeom>
              <a:avLst/>
              <a:gdLst/>
              <a:ahLst/>
              <a:rect l="l" t="t" r="r" b="b"/>
              <a:pathLst>
                <a:path w="160" h="239">
                  <a:moveTo>
                    <a:pt x="66" y="62"/>
                  </a:moveTo>
                  <a:cubicBezTo>
                    <a:pt x="31" y="83"/>
                    <a:pt x="85" y="184"/>
                    <a:pt x="124" y="162"/>
                  </a:cubicBezTo>
                  <a:cubicBezTo>
                    <a:pt x="131" y="173"/>
                    <a:pt x="153" y="212"/>
                    <a:pt x="160" y="224"/>
                  </a:cubicBezTo>
                  <a:cubicBezTo>
                    <a:pt x="143" y="233"/>
                    <a:pt x="130" y="239"/>
                    <a:pt x="111" y="228"/>
                  </a:cubicBezTo>
                  <a:cubicBezTo>
                    <a:pt x="58" y="198"/>
                    <a:pt x="0" y="98"/>
                    <a:pt x="2" y="38"/>
                  </a:cubicBezTo>
                  <a:cubicBezTo>
                    <a:pt x="2" y="17"/>
                    <a:pt x="15" y="9"/>
                    <a:pt x="31" y="0"/>
                  </a:cubicBezTo>
                  <a:cubicBezTo>
                    <a:pt x="37" y="12"/>
                    <a:pt x="60" y="50"/>
                    <a:pt x="66" y="62"/>
                  </a:cubicBezTo>
                  <a:close/>
                </a:path>
              </a:pathLst>
            </a:custGeom>
            <a:solidFill>
              <a:schemeClr val="lt2"/>
            </a:solidFill>
            <a:ln>
              <a:noFill/>
            </a:ln>
          </p:spPr>
          <p:style>
            <a:lnRef idx="0"/>
            <a:fillRef idx="0"/>
            <a:effectRef idx="0"/>
            <a:fontRef idx="minor"/>
          </p:style>
        </p:sp>
        <p:sp>
          <p:nvSpPr>
            <p:cNvPr id="312" name="CustomShape 9"/>
            <p:cNvSpPr/>
            <p:nvPr/>
          </p:nvSpPr>
          <p:spPr>
            <a:xfrm>
              <a:off x="8114040" y="6117120"/>
              <a:ext cx="85680" cy="108720"/>
            </a:xfrm>
            <a:custGeom>
              <a:avLst/>
              <a:gdLst/>
              <a:ahLst/>
              <a:rect l="l" t="t" r="r" b="b"/>
              <a:pathLst>
                <a:path w="70" h="88">
                  <a:moveTo>
                    <a:pt x="47" y="85"/>
                  </a:moveTo>
                  <a:cubicBezTo>
                    <a:pt x="44" y="88"/>
                    <a:pt x="39" y="86"/>
                    <a:pt x="36" y="83"/>
                  </a:cubicBezTo>
                  <a:cubicBezTo>
                    <a:pt x="3" y="24"/>
                    <a:pt x="3" y="24"/>
                    <a:pt x="3" y="24"/>
                  </a:cubicBezTo>
                  <a:cubicBezTo>
                    <a:pt x="0" y="20"/>
                    <a:pt x="2" y="15"/>
                    <a:pt x="5" y="13"/>
                  </a:cubicBezTo>
                  <a:cubicBezTo>
                    <a:pt x="23" y="3"/>
                    <a:pt x="23" y="3"/>
                    <a:pt x="23" y="3"/>
                  </a:cubicBezTo>
                  <a:cubicBezTo>
                    <a:pt x="27" y="0"/>
                    <a:pt x="32" y="2"/>
                    <a:pt x="34" y="6"/>
                  </a:cubicBezTo>
                  <a:cubicBezTo>
                    <a:pt x="68" y="64"/>
                    <a:pt x="68" y="64"/>
                    <a:pt x="68" y="64"/>
                  </a:cubicBezTo>
                  <a:cubicBezTo>
                    <a:pt x="70" y="68"/>
                    <a:pt x="69" y="73"/>
                    <a:pt x="65" y="75"/>
                  </a:cubicBezTo>
                  <a:cubicBezTo>
                    <a:pt x="47" y="85"/>
                    <a:pt x="47" y="85"/>
                    <a:pt x="47" y="85"/>
                  </a:cubicBezTo>
                  <a:close/>
                </a:path>
              </a:pathLst>
            </a:custGeom>
            <a:solidFill>
              <a:schemeClr val="lt2"/>
            </a:solidFill>
            <a:ln>
              <a:noFill/>
            </a:ln>
          </p:spPr>
          <p:style>
            <a:lnRef idx="0"/>
            <a:fillRef idx="0"/>
            <a:effectRef idx="0"/>
            <a:fontRef idx="minor"/>
          </p:style>
        </p:sp>
        <p:sp>
          <p:nvSpPr>
            <p:cNvPr id="313" name="CustomShape 10"/>
            <p:cNvSpPr/>
            <p:nvPr/>
          </p:nvSpPr>
          <p:spPr>
            <a:xfrm>
              <a:off x="8230680" y="6318360"/>
              <a:ext cx="85680" cy="107640"/>
            </a:xfrm>
            <a:custGeom>
              <a:avLst/>
              <a:gdLst/>
              <a:ahLst/>
              <a:rect l="l" t="t" r="r" b="b"/>
              <a:pathLst>
                <a:path w="70" h="87">
                  <a:moveTo>
                    <a:pt x="47" y="85"/>
                  </a:moveTo>
                  <a:cubicBezTo>
                    <a:pt x="43" y="87"/>
                    <a:pt x="38" y="86"/>
                    <a:pt x="36" y="82"/>
                  </a:cubicBezTo>
                  <a:cubicBezTo>
                    <a:pt x="2" y="23"/>
                    <a:pt x="2" y="23"/>
                    <a:pt x="2" y="23"/>
                  </a:cubicBezTo>
                  <a:cubicBezTo>
                    <a:pt x="0" y="19"/>
                    <a:pt x="1" y="14"/>
                    <a:pt x="5" y="12"/>
                  </a:cubicBezTo>
                  <a:cubicBezTo>
                    <a:pt x="23" y="2"/>
                    <a:pt x="23" y="2"/>
                    <a:pt x="23" y="2"/>
                  </a:cubicBezTo>
                  <a:cubicBezTo>
                    <a:pt x="27" y="0"/>
                    <a:pt x="32" y="1"/>
                    <a:pt x="34" y="5"/>
                  </a:cubicBezTo>
                  <a:cubicBezTo>
                    <a:pt x="68" y="63"/>
                    <a:pt x="68" y="63"/>
                    <a:pt x="68" y="63"/>
                  </a:cubicBezTo>
                  <a:cubicBezTo>
                    <a:pt x="70" y="67"/>
                    <a:pt x="69" y="72"/>
                    <a:pt x="65" y="74"/>
                  </a:cubicBezTo>
                  <a:cubicBezTo>
                    <a:pt x="47" y="85"/>
                    <a:pt x="47" y="85"/>
                    <a:pt x="47" y="85"/>
                  </a:cubicBezTo>
                  <a:close/>
                </a:path>
              </a:pathLst>
            </a:custGeom>
            <a:solidFill>
              <a:schemeClr val="lt2"/>
            </a:solidFill>
            <a:ln>
              <a:noFill/>
            </a:ln>
          </p:spPr>
          <p:style>
            <a:lnRef idx="0"/>
            <a:fillRef idx="0"/>
            <a:effectRef idx="0"/>
            <a:fontRef idx="minor"/>
          </p:style>
        </p:sp>
      </p:grpSp>
      <p:sp>
        <p:nvSpPr>
          <p:cNvPr id="314" name="CustomShape 11"/>
          <p:cNvSpPr/>
          <p:nvPr/>
        </p:nvSpPr>
        <p:spPr>
          <a:xfrm>
            <a:off x="8565840" y="4022280"/>
            <a:ext cx="2988000" cy="306000"/>
          </a:xfrm>
          <a:prstGeom prst="rect">
            <a:avLst/>
          </a:prstGeom>
          <a:noFill/>
          <a:ln>
            <a:noFill/>
          </a:ln>
        </p:spPr>
        <p:style>
          <a:lnRef idx="0"/>
          <a:fillRef idx="0"/>
          <a:effectRef idx="0"/>
          <a:fontRef idx="minor"/>
        </p:style>
        <p:txBody>
          <a:bodyPr lIns="90000" rIns="90000" tIns="45000" bIns="45000">
            <a:noAutofit/>
          </a:bodyPr>
          <a:p>
            <a:pPr>
              <a:lnSpc>
                <a:spcPct val="100000"/>
              </a:lnSpc>
              <a:tabLst>
                <a:tab algn="l" pos="0"/>
              </a:tabLst>
            </a:pPr>
            <a:r>
              <a:rPr b="0" lang="en-US" sz="1400" spc="-1" strike="noStrike">
                <a:solidFill>
                  <a:srgbClr val="ffffff"/>
                </a:solidFill>
                <a:latin typeface="Poppins"/>
                <a:ea typeface="Poppins"/>
              </a:rPr>
              <a:t>facebook.com/templateparade</a:t>
            </a:r>
            <a:endParaRPr b="0" lang="en-IN" sz="1400" spc="-1" strike="noStrike">
              <a:latin typeface="Arial"/>
            </a:endParaRPr>
          </a:p>
        </p:txBody>
      </p:sp>
      <p:sp>
        <p:nvSpPr>
          <p:cNvPr id="315" name="CustomShape 12"/>
          <p:cNvSpPr/>
          <p:nvPr/>
        </p:nvSpPr>
        <p:spPr>
          <a:xfrm>
            <a:off x="7920360" y="3943440"/>
            <a:ext cx="546840" cy="463320"/>
          </a:xfrm>
          <a:prstGeom prst="hexagon">
            <a:avLst>
              <a:gd name="adj" fmla="val 25000"/>
              <a:gd name="vf" fmla="val 115470"/>
            </a:avLst>
          </a:prstGeom>
          <a:noFill/>
          <a:ln w="19080">
            <a:solidFill>
              <a:schemeClr val="lt2"/>
            </a:solidFill>
            <a:round/>
          </a:ln>
        </p:spPr>
        <p:style>
          <a:lnRef idx="0"/>
          <a:fillRef idx="0"/>
          <a:effectRef idx="0"/>
          <a:fontRef idx="minor"/>
        </p:style>
      </p:sp>
      <p:sp>
        <p:nvSpPr>
          <p:cNvPr id="316" name="CustomShape 13"/>
          <p:cNvSpPr/>
          <p:nvPr/>
        </p:nvSpPr>
        <p:spPr>
          <a:xfrm>
            <a:off x="8122320" y="4026600"/>
            <a:ext cx="143280" cy="297360"/>
          </a:xfrm>
          <a:custGeom>
            <a:avLst/>
            <a:gdLst/>
            <a:ahLst/>
            <a:rect l="l" t="t" r="r" b="b"/>
            <a:pathLst>
              <a:path w="120" h="248">
                <a:moveTo>
                  <a:pt x="30" y="248"/>
                </a:moveTo>
                <a:cubicBezTo>
                  <a:pt x="30" y="132"/>
                  <a:pt x="30" y="132"/>
                  <a:pt x="30" y="132"/>
                </a:cubicBezTo>
                <a:cubicBezTo>
                  <a:pt x="0" y="132"/>
                  <a:pt x="0" y="132"/>
                  <a:pt x="0" y="132"/>
                </a:cubicBezTo>
                <a:cubicBezTo>
                  <a:pt x="0" y="90"/>
                  <a:pt x="0" y="90"/>
                  <a:pt x="0" y="90"/>
                </a:cubicBezTo>
                <a:cubicBezTo>
                  <a:pt x="30" y="90"/>
                  <a:pt x="30" y="90"/>
                  <a:pt x="30" y="90"/>
                </a:cubicBezTo>
                <a:cubicBezTo>
                  <a:pt x="30" y="90"/>
                  <a:pt x="30" y="73"/>
                  <a:pt x="30" y="54"/>
                </a:cubicBezTo>
                <a:cubicBezTo>
                  <a:pt x="30" y="26"/>
                  <a:pt x="49" y="0"/>
                  <a:pt x="91" y="0"/>
                </a:cubicBezTo>
                <a:cubicBezTo>
                  <a:pt x="107" y="0"/>
                  <a:pt x="120" y="2"/>
                  <a:pt x="120" y="2"/>
                </a:cubicBezTo>
                <a:cubicBezTo>
                  <a:pt x="119" y="41"/>
                  <a:pt x="119" y="41"/>
                  <a:pt x="119" y="41"/>
                </a:cubicBezTo>
                <a:cubicBezTo>
                  <a:pt x="119" y="41"/>
                  <a:pt x="106" y="41"/>
                  <a:pt x="92" y="41"/>
                </a:cubicBezTo>
                <a:cubicBezTo>
                  <a:pt x="77" y="41"/>
                  <a:pt x="75" y="48"/>
                  <a:pt x="75" y="59"/>
                </a:cubicBezTo>
                <a:cubicBezTo>
                  <a:pt x="75" y="68"/>
                  <a:pt x="75" y="40"/>
                  <a:pt x="75" y="90"/>
                </a:cubicBezTo>
                <a:cubicBezTo>
                  <a:pt x="120" y="90"/>
                  <a:pt x="120" y="90"/>
                  <a:pt x="120" y="90"/>
                </a:cubicBezTo>
                <a:cubicBezTo>
                  <a:pt x="118" y="132"/>
                  <a:pt x="118" y="132"/>
                  <a:pt x="118" y="132"/>
                </a:cubicBezTo>
                <a:cubicBezTo>
                  <a:pt x="75" y="132"/>
                  <a:pt x="75" y="132"/>
                  <a:pt x="75" y="132"/>
                </a:cubicBezTo>
                <a:cubicBezTo>
                  <a:pt x="75" y="248"/>
                  <a:pt x="75" y="248"/>
                  <a:pt x="75" y="248"/>
                </a:cubicBezTo>
                <a:lnTo>
                  <a:pt x="30" y="248"/>
                </a:lnTo>
                <a:close/>
              </a:path>
            </a:pathLst>
          </a:custGeom>
          <a:solidFill>
            <a:schemeClr val="lt2"/>
          </a:solidFill>
          <a:ln>
            <a:noFill/>
          </a:ln>
        </p:spPr>
        <p:style>
          <a:lnRef idx="0"/>
          <a:fillRef idx="0"/>
          <a:effectRef idx="0"/>
          <a:fontRef idx="minor"/>
        </p:style>
      </p:sp>
      <p:sp>
        <p:nvSpPr>
          <p:cNvPr id="317" name="CustomShape 14"/>
          <p:cNvSpPr/>
          <p:nvPr/>
        </p:nvSpPr>
        <p:spPr>
          <a:xfrm>
            <a:off x="8565840" y="4732560"/>
            <a:ext cx="1415520" cy="306000"/>
          </a:xfrm>
          <a:prstGeom prst="rect">
            <a:avLst/>
          </a:prstGeom>
          <a:noFill/>
          <a:ln>
            <a:noFill/>
          </a:ln>
        </p:spPr>
        <p:style>
          <a:lnRef idx="0"/>
          <a:fillRef idx="0"/>
          <a:effectRef idx="0"/>
          <a:fontRef idx="minor"/>
        </p:style>
        <p:txBody>
          <a:bodyPr lIns="90000" rIns="90000" tIns="45000" bIns="45000">
            <a:noAutofit/>
          </a:bodyPr>
          <a:p>
            <a:pPr>
              <a:lnSpc>
                <a:spcPct val="100000"/>
              </a:lnSpc>
              <a:tabLst>
                <a:tab algn="l" pos="0"/>
              </a:tabLst>
            </a:pPr>
            <a:r>
              <a:rPr b="0" lang="en-US" sz="1400" spc="-1" strike="noStrike">
                <a:solidFill>
                  <a:srgbClr val="ffffff"/>
                </a:solidFill>
                <a:latin typeface="Poppins"/>
                <a:ea typeface="Poppins"/>
              </a:rPr>
              <a:t>@Temparade</a:t>
            </a:r>
            <a:endParaRPr b="0" lang="en-IN" sz="1400" spc="-1" strike="noStrike">
              <a:latin typeface="Arial"/>
            </a:endParaRPr>
          </a:p>
        </p:txBody>
      </p:sp>
      <p:sp>
        <p:nvSpPr>
          <p:cNvPr id="318" name="CustomShape 15"/>
          <p:cNvSpPr/>
          <p:nvPr/>
        </p:nvSpPr>
        <p:spPr>
          <a:xfrm>
            <a:off x="7920360" y="4654080"/>
            <a:ext cx="546840" cy="463320"/>
          </a:xfrm>
          <a:prstGeom prst="hexagon">
            <a:avLst>
              <a:gd name="adj" fmla="val 25000"/>
              <a:gd name="vf" fmla="val 115470"/>
            </a:avLst>
          </a:prstGeom>
          <a:noFill/>
          <a:ln w="19080">
            <a:solidFill>
              <a:schemeClr val="lt2"/>
            </a:solidFill>
            <a:round/>
          </a:ln>
        </p:spPr>
        <p:style>
          <a:lnRef idx="0"/>
          <a:fillRef idx="0"/>
          <a:effectRef idx="0"/>
          <a:fontRef idx="minor"/>
        </p:style>
      </p:sp>
      <p:sp>
        <p:nvSpPr>
          <p:cNvPr id="319" name="CustomShape 16"/>
          <p:cNvSpPr/>
          <p:nvPr/>
        </p:nvSpPr>
        <p:spPr>
          <a:xfrm>
            <a:off x="8058960" y="4776480"/>
            <a:ext cx="270000" cy="218520"/>
          </a:xfrm>
          <a:custGeom>
            <a:avLst/>
            <a:gdLst/>
            <a:ahLst/>
            <a:rect l="l" t="t" r="r" b="b"/>
            <a:pathLst>
              <a:path w="230" h="187">
                <a:moveTo>
                  <a:pt x="230" y="22"/>
                </a:moveTo>
                <a:cubicBezTo>
                  <a:pt x="222" y="26"/>
                  <a:pt x="213" y="29"/>
                  <a:pt x="203" y="30"/>
                </a:cubicBezTo>
                <a:cubicBezTo>
                  <a:pt x="213" y="24"/>
                  <a:pt x="220" y="15"/>
                  <a:pt x="224" y="4"/>
                </a:cubicBezTo>
                <a:cubicBezTo>
                  <a:pt x="215" y="9"/>
                  <a:pt x="205" y="13"/>
                  <a:pt x="194" y="15"/>
                </a:cubicBezTo>
                <a:cubicBezTo>
                  <a:pt x="185" y="6"/>
                  <a:pt x="173" y="0"/>
                  <a:pt x="159" y="0"/>
                </a:cubicBezTo>
                <a:cubicBezTo>
                  <a:pt x="133" y="0"/>
                  <a:pt x="112" y="21"/>
                  <a:pt x="112" y="48"/>
                </a:cubicBezTo>
                <a:cubicBezTo>
                  <a:pt x="112" y="51"/>
                  <a:pt x="113" y="55"/>
                  <a:pt x="113" y="58"/>
                </a:cubicBezTo>
                <a:cubicBezTo>
                  <a:pt x="74" y="56"/>
                  <a:pt x="39" y="38"/>
                  <a:pt x="16" y="9"/>
                </a:cubicBezTo>
                <a:cubicBezTo>
                  <a:pt x="12" y="16"/>
                  <a:pt x="10" y="24"/>
                  <a:pt x="10" y="33"/>
                </a:cubicBezTo>
                <a:cubicBezTo>
                  <a:pt x="10" y="49"/>
                  <a:pt x="18" y="64"/>
                  <a:pt x="31" y="72"/>
                </a:cubicBezTo>
                <a:cubicBezTo>
                  <a:pt x="23" y="72"/>
                  <a:pt x="16" y="70"/>
                  <a:pt x="9" y="66"/>
                </a:cubicBezTo>
                <a:cubicBezTo>
                  <a:pt x="9" y="66"/>
                  <a:pt x="9" y="66"/>
                  <a:pt x="9" y="67"/>
                </a:cubicBezTo>
                <a:cubicBezTo>
                  <a:pt x="9" y="90"/>
                  <a:pt x="26" y="109"/>
                  <a:pt x="47" y="113"/>
                </a:cubicBezTo>
                <a:cubicBezTo>
                  <a:pt x="43" y="114"/>
                  <a:pt x="39" y="115"/>
                  <a:pt x="35" y="115"/>
                </a:cubicBezTo>
                <a:cubicBezTo>
                  <a:pt x="32" y="115"/>
                  <a:pt x="29" y="114"/>
                  <a:pt x="26" y="114"/>
                </a:cubicBezTo>
                <a:cubicBezTo>
                  <a:pt x="32" y="133"/>
                  <a:pt x="49" y="146"/>
                  <a:pt x="70" y="147"/>
                </a:cubicBezTo>
                <a:cubicBezTo>
                  <a:pt x="54" y="159"/>
                  <a:pt x="33" y="167"/>
                  <a:pt x="11" y="167"/>
                </a:cubicBezTo>
                <a:cubicBezTo>
                  <a:pt x="8" y="167"/>
                  <a:pt x="4" y="167"/>
                  <a:pt x="0" y="166"/>
                </a:cubicBezTo>
                <a:cubicBezTo>
                  <a:pt x="21" y="180"/>
                  <a:pt x="46" y="187"/>
                  <a:pt x="72" y="187"/>
                </a:cubicBezTo>
                <a:cubicBezTo>
                  <a:pt x="159" y="187"/>
                  <a:pt x="207" y="115"/>
                  <a:pt x="207" y="53"/>
                </a:cubicBezTo>
                <a:cubicBezTo>
                  <a:pt x="207" y="51"/>
                  <a:pt x="207" y="49"/>
                  <a:pt x="207" y="47"/>
                </a:cubicBezTo>
                <a:cubicBezTo>
                  <a:pt x="216" y="40"/>
                  <a:pt x="224" y="32"/>
                  <a:pt x="230" y="22"/>
                </a:cubicBezTo>
                <a:close/>
              </a:path>
            </a:pathLst>
          </a:custGeom>
          <a:solidFill>
            <a:schemeClr val="lt2"/>
          </a:solidFill>
          <a:ln>
            <a:noFill/>
          </a:ln>
        </p:spPr>
        <p:style>
          <a:lnRef idx="0"/>
          <a:fillRef idx="0"/>
          <a:effectRef idx="0"/>
          <a:fontRef idx="minor"/>
        </p:style>
      </p:sp>
      <p:sp>
        <p:nvSpPr>
          <p:cNvPr id="320" name="CustomShape 17"/>
          <p:cNvSpPr/>
          <p:nvPr/>
        </p:nvSpPr>
        <p:spPr>
          <a:xfrm>
            <a:off x="3947040" y="2204640"/>
            <a:ext cx="3584520" cy="1044720"/>
          </a:xfrm>
          <a:prstGeom prst="rect">
            <a:avLst/>
          </a:prstGeom>
          <a:noFill/>
          <a:ln>
            <a:noFill/>
          </a:ln>
        </p:spPr>
        <p:style>
          <a:lnRef idx="0"/>
          <a:fillRef idx="0"/>
          <a:effectRef idx="0"/>
          <a:fontRef idx="minor"/>
        </p:style>
        <p:txBody>
          <a:bodyPr lIns="90000" rIns="90000" tIns="45000" bIns="45000">
            <a:noAutofit/>
          </a:bodyPr>
          <a:p>
            <a:pPr>
              <a:lnSpc>
                <a:spcPct val="166000"/>
              </a:lnSpc>
              <a:tabLst>
                <a:tab algn="l" pos="0"/>
              </a:tabLst>
            </a:pPr>
            <a:r>
              <a:rPr b="0" lang="en-US" sz="4800" spc="-1" strike="noStrike">
                <a:solidFill>
                  <a:srgbClr val="ffffff"/>
                </a:solidFill>
                <a:latin typeface="Poppins"/>
                <a:ea typeface="Poppins"/>
              </a:rPr>
              <a:t>Thank You!</a:t>
            </a:r>
            <a:endParaRPr b="0" lang="en-IN" sz="4800" spc="-1" strike="noStrike">
              <a:latin typeface="Arial"/>
            </a:endParaRPr>
          </a:p>
        </p:txBody>
      </p:sp>
      <p:sp>
        <p:nvSpPr>
          <p:cNvPr id="321" name="CustomShape 18"/>
          <p:cNvSpPr/>
          <p:nvPr/>
        </p:nvSpPr>
        <p:spPr>
          <a:xfrm>
            <a:off x="7797240" y="3417120"/>
            <a:ext cx="1850040" cy="398160"/>
          </a:xfrm>
          <a:prstGeom prst="rect">
            <a:avLst/>
          </a:prstGeom>
          <a:noFill/>
          <a:ln>
            <a:noFill/>
          </a:ln>
        </p:spPr>
        <p:style>
          <a:lnRef idx="0"/>
          <a:fillRef idx="0"/>
          <a:effectRef idx="0"/>
          <a:fontRef idx="minor"/>
        </p:style>
        <p:txBody>
          <a:bodyPr lIns="90000" rIns="90000" tIns="45000" bIns="45000" anchor="ctr">
            <a:noAutofit/>
          </a:bodyPr>
          <a:p>
            <a:pPr>
              <a:lnSpc>
                <a:spcPct val="100000"/>
              </a:lnSpc>
              <a:tabLst>
                <a:tab algn="l" pos="0"/>
              </a:tabLst>
            </a:pPr>
            <a:r>
              <a:rPr b="1" lang="en-US" sz="2000" spc="-1" strike="noStrike" u="sng">
                <a:solidFill>
                  <a:srgbClr val="ffffff"/>
                </a:solidFill>
                <a:uFillTx/>
                <a:latin typeface="Poppins"/>
                <a:ea typeface="Poppins"/>
              </a:rPr>
              <a:t>Stay in Touch</a:t>
            </a:r>
            <a:endParaRPr b="0" lang="en-IN" sz="2000" spc="-1" strike="noStrike">
              <a:latin typeface="Arial"/>
            </a:endParaRPr>
          </a:p>
        </p:txBody>
      </p:sp>
      <p:pic>
        <p:nvPicPr>
          <p:cNvPr id="322" name="Google Shape;193;p24_10" descr="A picture containing clipart&#10;&#10;Description generated with very high confidence"/>
          <p:cNvPicPr/>
          <p:nvPr/>
        </p:nvPicPr>
        <p:blipFill>
          <a:blip r:embed="rId4"/>
          <a:stretch/>
        </p:blipFill>
        <p:spPr>
          <a:xfrm>
            <a:off x="9772560" y="281520"/>
            <a:ext cx="2310120" cy="551160"/>
          </a:xfrm>
          <a:prstGeom prst="rect">
            <a:avLst/>
          </a:prstGeom>
          <a:ln>
            <a:noFill/>
          </a:ln>
        </p:spPr>
      </p:pic>
    </p:spTree>
  </p:cSld>
  <mc:AlternateContent>
    <mc:Choice Requires="p14">
      <p:transition spd="slow" p14:dur="2000"/>
    </mc:Choice>
    <mc:Fallback>
      <p:transition spd="slow"/>
    </mc:Fallback>
  </mc:AlternateContent>
  <p:timing>
    <p:tnLst>
      <p:par>
        <p:cTn id="100" dur="indefinite" restart="never" nodeType="tmRoot">
          <p:childTnLst>
            <p:seq>
              <p:cTn id="101" dur="indefinite" nodeType="mainSeq">
                <p:childTnLst>
                  <p:par>
                    <p:cTn id="102" fill="hold">
                      <p:stCondLst>
                        <p:cond delay="0"/>
                      </p:stCondLst>
                      <p:childTnLst>
                        <p:par>
                          <p:cTn id="103" fill="hold">
                            <p:stCondLst>
                              <p:cond delay="0"/>
                            </p:stCondLst>
                            <p:childTnLst>
                              <p:par>
                                <p:cTn id="104" nodeType="withEffect" fill="hold" presetClass="entr" presetID="10">
                                  <p:stCondLst>
                                    <p:cond delay="0"/>
                                  </p:stCondLst>
                                  <p:childTnLst>
                                    <p:set>
                                      <p:cBhvr>
                                        <p:cTn id="105" dur="1" fill="hold">
                                          <p:stCondLst>
                                            <p:cond delay="0"/>
                                          </p:stCondLst>
                                        </p:cTn>
                                        <p:tgtEl>
                                          <p:spTgt spid="302"/>
                                        </p:tgtEl>
                                        <p:attrNameLst>
                                          <p:attrName>style.visibility</p:attrName>
                                        </p:attrNameLst>
                                      </p:cBhvr>
                                      <p:to>
                                        <p:strVal val="visible"/>
                                      </p:to>
                                    </p:set>
                                    <p:animEffect filter="fade" transition="in">
                                      <p:cBhvr additive="repl">
                                        <p:cTn id="106" dur="500"/>
                                        <p:tgtEl>
                                          <p:spTgt spid="302"/>
                                        </p:tgtEl>
                                      </p:cBhvr>
                                    </p:animEffect>
                                  </p:childTnLst>
                                </p:cTn>
                              </p:par>
                            </p:childTnLst>
                          </p:cTn>
                        </p:par>
                        <p:par>
                          <p:cTn id="107" fill="hold">
                            <p:stCondLst>
                              <p:cond delay="500"/>
                            </p:stCondLst>
                            <p:childTnLst>
                              <p:par>
                                <p:cTn id="108" nodeType="afterEffect" fill="hold" presetClass="entr" presetID="10">
                                  <p:stCondLst>
                                    <p:cond delay="0"/>
                                  </p:stCondLst>
                                  <p:childTnLst>
                                    <p:set>
                                      <p:cBhvr>
                                        <p:cTn id="109" dur="1" fill="hold">
                                          <p:stCondLst>
                                            <p:cond delay="0"/>
                                          </p:stCondLst>
                                        </p:cTn>
                                        <p:tgtEl>
                                          <p:spTgt spid="303"/>
                                        </p:tgtEl>
                                        <p:attrNameLst>
                                          <p:attrName>style.visibility</p:attrName>
                                        </p:attrNameLst>
                                      </p:cBhvr>
                                      <p:to>
                                        <p:strVal val="visible"/>
                                      </p:to>
                                    </p:set>
                                    <p:animEffect filter="fade" transition="in">
                                      <p:cBhvr additive="repl">
                                        <p:cTn id="110" dur="500"/>
                                        <p:tgtEl>
                                          <p:spTgt spid="303"/>
                                        </p:tgtEl>
                                      </p:cBhvr>
                                    </p:animEffect>
                                  </p:childTnLst>
                                </p:cTn>
                              </p:par>
                              <p:par>
                                <p:cTn id="111" nodeType="withEffect" fill="hold" presetClass="entr" presetID="10">
                                  <p:stCondLst>
                                    <p:cond delay="0"/>
                                  </p:stCondLst>
                                  <p:childTnLst>
                                    <p:set>
                                      <p:cBhvr>
                                        <p:cTn id="112" dur="1" fill="hold">
                                          <p:stCondLst>
                                            <p:cond delay="0"/>
                                          </p:stCondLst>
                                        </p:cTn>
                                        <p:tgtEl>
                                          <p:spTgt spid="304"/>
                                        </p:tgtEl>
                                        <p:attrNameLst>
                                          <p:attrName>style.visibility</p:attrName>
                                        </p:attrNameLst>
                                      </p:cBhvr>
                                      <p:to>
                                        <p:strVal val="visible"/>
                                      </p:to>
                                    </p:set>
                                    <p:animEffect filter="fade" transition="in">
                                      <p:cBhvr additive="repl">
                                        <p:cTn id="113" dur="500"/>
                                        <p:tgtEl>
                                          <p:spTgt spid="304"/>
                                        </p:tgtEl>
                                      </p:cBhvr>
                                    </p:animEffect>
                                  </p:childTnLst>
                                </p:cTn>
                              </p:par>
                            </p:childTnLst>
                          </p:cTn>
                        </p:par>
                        <p:par>
                          <p:cTn id="114" fill="hold">
                            <p:stCondLst>
                              <p:cond delay="1000"/>
                            </p:stCondLst>
                            <p:childTnLst>
                              <p:par>
                                <p:cTn id="115" nodeType="afterEffect" fill="hold" presetClass="entr" presetID="10">
                                  <p:stCondLst>
                                    <p:cond delay="0"/>
                                  </p:stCondLst>
                                  <p:childTnLst>
                                    <p:set>
                                      <p:cBhvr>
                                        <p:cTn id="116" dur="1" fill="hold">
                                          <p:stCondLst>
                                            <p:cond delay="0"/>
                                          </p:stCondLst>
                                        </p:cTn>
                                        <p:tgtEl>
                                          <p:spTgt spid="320"/>
                                        </p:tgtEl>
                                        <p:attrNameLst>
                                          <p:attrName>style.visibility</p:attrName>
                                        </p:attrNameLst>
                                      </p:cBhvr>
                                      <p:to>
                                        <p:strVal val="visible"/>
                                      </p:to>
                                    </p:set>
                                    <p:animEffect filter="fade" transition="in">
                                      <p:cBhvr additive="repl">
                                        <p:cTn id="117" dur="500"/>
                                        <p:tgtEl>
                                          <p:spTgt spid="320"/>
                                        </p:tgtEl>
                                      </p:cBhvr>
                                    </p:animEffect>
                                  </p:childTnLst>
                                </p:cTn>
                              </p:par>
                            </p:childTnLst>
                          </p:cTn>
                        </p:par>
                        <p:par>
                          <p:cTn id="118" fill="hold">
                            <p:stCondLst>
                              <p:cond delay="1500"/>
                            </p:stCondLst>
                            <p:childTnLst>
                              <p:par>
                                <p:cTn id="119" nodeType="afterEffect" fill="hold" presetClass="entr" presetID="10">
                                  <p:stCondLst>
                                    <p:cond delay="0"/>
                                  </p:stCondLst>
                                  <p:childTnLst>
                                    <p:set>
                                      <p:cBhvr>
                                        <p:cTn id="120" dur="1" fill="hold">
                                          <p:stCondLst>
                                            <p:cond delay="0"/>
                                          </p:stCondLst>
                                        </p:cTn>
                                        <p:tgtEl>
                                          <p:spTgt spid="321"/>
                                        </p:tgtEl>
                                        <p:attrNameLst>
                                          <p:attrName>style.visibility</p:attrName>
                                        </p:attrNameLst>
                                      </p:cBhvr>
                                      <p:to>
                                        <p:strVal val="visible"/>
                                      </p:to>
                                    </p:set>
                                    <p:animEffect filter="fade" transition="in">
                                      <p:cBhvr additive="repl">
                                        <p:cTn id="121" dur="500"/>
                                        <p:tgtEl>
                                          <p:spTgt spid="321"/>
                                        </p:tgtEl>
                                      </p:cBhvr>
                                    </p:animEffect>
                                  </p:childTnLst>
                                </p:cTn>
                              </p:par>
                            </p:childTnLst>
                          </p:cTn>
                        </p:par>
                        <p:par>
                          <p:cTn id="122" fill="hold">
                            <p:stCondLst>
                              <p:cond delay="2000"/>
                            </p:stCondLst>
                            <p:childTnLst>
                              <p:par>
                                <p:cTn id="123" nodeType="afterEffect" fill="hold" presetClass="entr" presetID="23" presetSubtype="16">
                                  <p:stCondLst>
                                    <p:cond delay="0"/>
                                  </p:stCondLst>
                                  <p:childTnLst>
                                    <p:set>
                                      <p:cBhvr>
                                        <p:cTn id="124" dur="1" fill="hold">
                                          <p:stCondLst>
                                            <p:cond delay="0"/>
                                          </p:stCondLst>
                                        </p:cTn>
                                        <p:tgtEl>
                                          <p:spTgt spid="306"/>
                                        </p:tgtEl>
                                        <p:attrNameLst>
                                          <p:attrName>style.visibility</p:attrName>
                                        </p:attrNameLst>
                                      </p:cBhvr>
                                      <p:to>
                                        <p:strVal val="visible"/>
                                      </p:to>
                                    </p:set>
                                    <p:anim calcmode="lin" valueType="num">
                                      <p:cBhvr additive="repl">
                                        <p:cTn id="125" dur="500"/>
                                        <p:tgtEl>
                                          <p:spTgt spid="306"/>
                                        </p:tgtEl>
                                        <p:attrNameLst>
                                          <p:attrName>ppt_w</p:attrName>
                                        </p:attrNameLst>
                                      </p:cBhvr>
                                      <p:tavLst>
                                        <p:tav tm="0">
                                          <p:val>
                                            <p:strVal val="0"/>
                                          </p:val>
                                        </p:tav>
                                        <p:tav tm="100000">
                                          <p:val>
                                            <p:strVal val="#ppt_w"/>
                                          </p:val>
                                        </p:tav>
                                      </p:tavLst>
                                    </p:anim>
                                    <p:anim calcmode="lin" valueType="num">
                                      <p:cBhvr additive="repl">
                                        <p:cTn id="126" dur="500"/>
                                        <p:tgtEl>
                                          <p:spTgt spid="306"/>
                                        </p:tgtEl>
                                        <p:attrNameLst>
                                          <p:attrName>ppt_h</p:attrName>
                                        </p:attrNameLst>
                                      </p:cBhvr>
                                      <p:tavLst>
                                        <p:tav tm="0">
                                          <p:val>
                                            <p:strVal val="0"/>
                                          </p:val>
                                        </p:tav>
                                        <p:tav tm="100000">
                                          <p:val>
                                            <p:strVal val="#ppt_h"/>
                                          </p:val>
                                        </p:tav>
                                      </p:tavLst>
                                    </p:anim>
                                  </p:childTnLst>
                                </p:cTn>
                              </p:par>
                              <p:par>
                                <p:cTn id="127" nodeType="withEffect" fill="hold" presetClass="entr" presetID="23" presetSubtype="16">
                                  <p:stCondLst>
                                    <p:cond delay="0"/>
                                  </p:stCondLst>
                                  <p:childTnLst>
                                    <p:set>
                                      <p:cBhvr>
                                        <p:cTn id="128" dur="1" fill="hold">
                                          <p:stCondLst>
                                            <p:cond delay="0"/>
                                          </p:stCondLst>
                                        </p:cTn>
                                        <p:tgtEl>
                                          <p:spTgt spid="307"/>
                                        </p:tgtEl>
                                        <p:attrNameLst>
                                          <p:attrName>style.visibility</p:attrName>
                                        </p:attrNameLst>
                                      </p:cBhvr>
                                      <p:to>
                                        <p:strVal val="visible"/>
                                      </p:to>
                                    </p:set>
                                    <p:anim calcmode="lin" valueType="num">
                                      <p:cBhvr additive="repl">
                                        <p:cTn id="129" dur="500"/>
                                        <p:tgtEl>
                                          <p:spTgt spid="307"/>
                                        </p:tgtEl>
                                        <p:attrNameLst>
                                          <p:attrName>ppt_w</p:attrName>
                                        </p:attrNameLst>
                                      </p:cBhvr>
                                      <p:tavLst>
                                        <p:tav tm="0">
                                          <p:val>
                                            <p:strVal val="0"/>
                                          </p:val>
                                        </p:tav>
                                        <p:tav tm="100000">
                                          <p:val>
                                            <p:strVal val="#ppt_w"/>
                                          </p:val>
                                        </p:tav>
                                      </p:tavLst>
                                    </p:anim>
                                    <p:anim calcmode="lin" valueType="num">
                                      <p:cBhvr additive="repl">
                                        <p:cTn id="130" dur="500"/>
                                        <p:tgtEl>
                                          <p:spTgt spid="307"/>
                                        </p:tgtEl>
                                        <p:attrNameLst>
                                          <p:attrName>ppt_h</p:attrName>
                                        </p:attrNameLst>
                                      </p:cBhvr>
                                      <p:tavLst>
                                        <p:tav tm="0">
                                          <p:val>
                                            <p:strVal val="0"/>
                                          </p:val>
                                        </p:tav>
                                        <p:tav tm="100000">
                                          <p:val>
                                            <p:strVal val="#ppt_h"/>
                                          </p:val>
                                        </p:tav>
                                      </p:tavLst>
                                    </p:anim>
                                  </p:childTnLst>
                                </p:cTn>
                              </p:par>
                              <p:par>
                                <p:cTn id="131" nodeType="withEffect" fill="hold" presetClass="entr" presetID="23" presetSubtype="16">
                                  <p:stCondLst>
                                    <p:cond delay="0"/>
                                  </p:stCondLst>
                                  <p:childTnLst>
                                    <p:set>
                                      <p:cBhvr>
                                        <p:cTn id="132" dur="1" fill="hold">
                                          <p:stCondLst>
                                            <p:cond delay="0"/>
                                          </p:stCondLst>
                                        </p:cTn>
                                        <p:tgtEl>
                                          <p:spTgt spid="309"/>
                                        </p:tgtEl>
                                        <p:attrNameLst>
                                          <p:attrName>style.visibility</p:attrName>
                                        </p:attrNameLst>
                                      </p:cBhvr>
                                      <p:to>
                                        <p:strVal val="visible"/>
                                      </p:to>
                                    </p:set>
                                    <p:anim calcmode="lin" valueType="num">
                                      <p:cBhvr additive="repl">
                                        <p:cTn id="133" dur="500"/>
                                        <p:tgtEl>
                                          <p:spTgt spid="309"/>
                                        </p:tgtEl>
                                        <p:attrNameLst>
                                          <p:attrName>ppt_w</p:attrName>
                                        </p:attrNameLst>
                                      </p:cBhvr>
                                      <p:tavLst>
                                        <p:tav tm="0">
                                          <p:val>
                                            <p:strVal val="0"/>
                                          </p:val>
                                        </p:tav>
                                        <p:tav tm="100000">
                                          <p:val>
                                            <p:strVal val="#ppt_w"/>
                                          </p:val>
                                        </p:tav>
                                      </p:tavLst>
                                    </p:anim>
                                    <p:anim calcmode="lin" valueType="num">
                                      <p:cBhvr additive="repl">
                                        <p:cTn id="134" dur="500"/>
                                        <p:tgtEl>
                                          <p:spTgt spid="309"/>
                                        </p:tgtEl>
                                        <p:attrNameLst>
                                          <p:attrName>ppt_h</p:attrName>
                                        </p:attrNameLst>
                                      </p:cBhvr>
                                      <p:tavLst>
                                        <p:tav tm="0">
                                          <p:val>
                                            <p:strVal val="0"/>
                                          </p:val>
                                        </p:tav>
                                        <p:tav tm="100000">
                                          <p:val>
                                            <p:strVal val="#ppt_h"/>
                                          </p:val>
                                        </p:tav>
                                      </p:tavLst>
                                    </p:anim>
                                  </p:childTnLst>
                                </p:cTn>
                              </p:par>
                              <p:par>
                                <p:cTn id="135" nodeType="withEffect" fill="hold" presetClass="entr" presetID="23" presetSubtype="16">
                                  <p:stCondLst>
                                    <p:cond delay="0"/>
                                  </p:stCondLst>
                                  <p:childTnLst>
                                    <p:set>
                                      <p:cBhvr>
                                        <p:cTn id="136" dur="1" fill="hold">
                                          <p:stCondLst>
                                            <p:cond delay="0"/>
                                          </p:stCondLst>
                                        </p:cTn>
                                        <p:tgtEl>
                                          <p:spTgt spid="310"/>
                                        </p:tgtEl>
                                        <p:attrNameLst>
                                          <p:attrName>style.visibility</p:attrName>
                                        </p:attrNameLst>
                                      </p:cBhvr>
                                      <p:to>
                                        <p:strVal val="visible"/>
                                      </p:to>
                                    </p:set>
                                    <p:anim calcmode="lin" valueType="num">
                                      <p:cBhvr additive="repl">
                                        <p:cTn id="137" dur="500"/>
                                        <p:tgtEl>
                                          <p:spTgt spid="310"/>
                                        </p:tgtEl>
                                        <p:attrNameLst>
                                          <p:attrName>ppt_w</p:attrName>
                                        </p:attrNameLst>
                                      </p:cBhvr>
                                      <p:tavLst>
                                        <p:tav tm="0">
                                          <p:val>
                                            <p:strVal val="0"/>
                                          </p:val>
                                        </p:tav>
                                        <p:tav tm="100000">
                                          <p:val>
                                            <p:strVal val="#ppt_w"/>
                                          </p:val>
                                        </p:tav>
                                      </p:tavLst>
                                    </p:anim>
                                    <p:anim calcmode="lin" valueType="num">
                                      <p:cBhvr additive="repl">
                                        <p:cTn id="138" dur="500"/>
                                        <p:tgtEl>
                                          <p:spTgt spid="310"/>
                                        </p:tgtEl>
                                        <p:attrNameLst>
                                          <p:attrName>ppt_h</p:attrName>
                                        </p:attrNameLst>
                                      </p:cBhvr>
                                      <p:tavLst>
                                        <p:tav tm="0">
                                          <p:val>
                                            <p:strVal val="0"/>
                                          </p:val>
                                        </p:tav>
                                        <p:tav tm="100000">
                                          <p:val>
                                            <p:strVal val="#ppt_h"/>
                                          </p:val>
                                        </p:tav>
                                      </p:tavLst>
                                    </p:anim>
                                  </p:childTnLst>
                                </p:cTn>
                              </p:par>
                              <p:par>
                                <p:cTn id="139" nodeType="withEffect" fill="hold" presetClass="entr" presetID="23" presetSubtype="16">
                                  <p:stCondLst>
                                    <p:cond delay="0"/>
                                  </p:stCondLst>
                                  <p:childTnLst>
                                    <p:set>
                                      <p:cBhvr>
                                        <p:cTn id="140" dur="1" fill="hold">
                                          <p:stCondLst>
                                            <p:cond delay="0"/>
                                          </p:stCondLst>
                                        </p:cTn>
                                        <p:tgtEl>
                                          <p:spTgt spid="315"/>
                                        </p:tgtEl>
                                        <p:attrNameLst>
                                          <p:attrName>style.visibility</p:attrName>
                                        </p:attrNameLst>
                                      </p:cBhvr>
                                      <p:to>
                                        <p:strVal val="visible"/>
                                      </p:to>
                                    </p:set>
                                    <p:anim calcmode="lin" valueType="num">
                                      <p:cBhvr additive="repl">
                                        <p:cTn id="141" dur="500"/>
                                        <p:tgtEl>
                                          <p:spTgt spid="315"/>
                                        </p:tgtEl>
                                        <p:attrNameLst>
                                          <p:attrName>ppt_w</p:attrName>
                                        </p:attrNameLst>
                                      </p:cBhvr>
                                      <p:tavLst>
                                        <p:tav tm="0">
                                          <p:val>
                                            <p:strVal val="0"/>
                                          </p:val>
                                        </p:tav>
                                        <p:tav tm="100000">
                                          <p:val>
                                            <p:strVal val="#ppt_w"/>
                                          </p:val>
                                        </p:tav>
                                      </p:tavLst>
                                    </p:anim>
                                    <p:anim calcmode="lin" valueType="num">
                                      <p:cBhvr additive="repl">
                                        <p:cTn id="142" dur="500"/>
                                        <p:tgtEl>
                                          <p:spTgt spid="315"/>
                                        </p:tgtEl>
                                        <p:attrNameLst>
                                          <p:attrName>ppt_h</p:attrName>
                                        </p:attrNameLst>
                                      </p:cBhvr>
                                      <p:tavLst>
                                        <p:tav tm="0">
                                          <p:val>
                                            <p:strVal val="0"/>
                                          </p:val>
                                        </p:tav>
                                        <p:tav tm="100000">
                                          <p:val>
                                            <p:strVal val="#ppt_h"/>
                                          </p:val>
                                        </p:tav>
                                      </p:tavLst>
                                    </p:anim>
                                  </p:childTnLst>
                                </p:cTn>
                              </p:par>
                              <p:par>
                                <p:cTn id="143" nodeType="withEffect" fill="hold" presetClass="entr" presetID="23" presetSubtype="16">
                                  <p:stCondLst>
                                    <p:cond delay="0"/>
                                  </p:stCondLst>
                                  <p:childTnLst>
                                    <p:set>
                                      <p:cBhvr>
                                        <p:cTn id="144" dur="1" fill="hold">
                                          <p:stCondLst>
                                            <p:cond delay="0"/>
                                          </p:stCondLst>
                                        </p:cTn>
                                        <p:tgtEl>
                                          <p:spTgt spid="316"/>
                                        </p:tgtEl>
                                        <p:attrNameLst>
                                          <p:attrName>style.visibility</p:attrName>
                                        </p:attrNameLst>
                                      </p:cBhvr>
                                      <p:to>
                                        <p:strVal val="visible"/>
                                      </p:to>
                                    </p:set>
                                    <p:anim calcmode="lin" valueType="num">
                                      <p:cBhvr additive="repl">
                                        <p:cTn id="145" dur="500"/>
                                        <p:tgtEl>
                                          <p:spTgt spid="316"/>
                                        </p:tgtEl>
                                        <p:attrNameLst>
                                          <p:attrName>ppt_w</p:attrName>
                                        </p:attrNameLst>
                                      </p:cBhvr>
                                      <p:tavLst>
                                        <p:tav tm="0">
                                          <p:val>
                                            <p:strVal val="0"/>
                                          </p:val>
                                        </p:tav>
                                        <p:tav tm="100000">
                                          <p:val>
                                            <p:strVal val="#ppt_w"/>
                                          </p:val>
                                        </p:tav>
                                      </p:tavLst>
                                    </p:anim>
                                    <p:anim calcmode="lin" valueType="num">
                                      <p:cBhvr additive="repl">
                                        <p:cTn id="146" dur="500"/>
                                        <p:tgtEl>
                                          <p:spTgt spid="316"/>
                                        </p:tgtEl>
                                        <p:attrNameLst>
                                          <p:attrName>ppt_h</p:attrName>
                                        </p:attrNameLst>
                                      </p:cBhvr>
                                      <p:tavLst>
                                        <p:tav tm="0">
                                          <p:val>
                                            <p:strVal val="0"/>
                                          </p:val>
                                        </p:tav>
                                        <p:tav tm="100000">
                                          <p:val>
                                            <p:strVal val="#ppt_h"/>
                                          </p:val>
                                        </p:tav>
                                      </p:tavLst>
                                    </p:anim>
                                  </p:childTnLst>
                                </p:cTn>
                              </p:par>
                              <p:par>
                                <p:cTn id="147" nodeType="withEffect" fill="hold" presetClass="entr" presetID="23" presetSubtype="16">
                                  <p:stCondLst>
                                    <p:cond delay="0"/>
                                  </p:stCondLst>
                                  <p:childTnLst>
                                    <p:set>
                                      <p:cBhvr>
                                        <p:cTn id="148" dur="1" fill="hold">
                                          <p:stCondLst>
                                            <p:cond delay="0"/>
                                          </p:stCondLst>
                                        </p:cTn>
                                        <p:tgtEl>
                                          <p:spTgt spid="318"/>
                                        </p:tgtEl>
                                        <p:attrNameLst>
                                          <p:attrName>style.visibility</p:attrName>
                                        </p:attrNameLst>
                                      </p:cBhvr>
                                      <p:to>
                                        <p:strVal val="visible"/>
                                      </p:to>
                                    </p:set>
                                    <p:anim calcmode="lin" valueType="num">
                                      <p:cBhvr additive="repl">
                                        <p:cTn id="149" dur="500"/>
                                        <p:tgtEl>
                                          <p:spTgt spid="318"/>
                                        </p:tgtEl>
                                        <p:attrNameLst>
                                          <p:attrName>ppt_w</p:attrName>
                                        </p:attrNameLst>
                                      </p:cBhvr>
                                      <p:tavLst>
                                        <p:tav tm="0">
                                          <p:val>
                                            <p:strVal val="0"/>
                                          </p:val>
                                        </p:tav>
                                        <p:tav tm="100000">
                                          <p:val>
                                            <p:strVal val="#ppt_w"/>
                                          </p:val>
                                        </p:tav>
                                      </p:tavLst>
                                    </p:anim>
                                    <p:anim calcmode="lin" valueType="num">
                                      <p:cBhvr additive="repl">
                                        <p:cTn id="150" dur="500"/>
                                        <p:tgtEl>
                                          <p:spTgt spid="318"/>
                                        </p:tgtEl>
                                        <p:attrNameLst>
                                          <p:attrName>ppt_h</p:attrName>
                                        </p:attrNameLst>
                                      </p:cBhvr>
                                      <p:tavLst>
                                        <p:tav tm="0">
                                          <p:val>
                                            <p:strVal val="0"/>
                                          </p:val>
                                        </p:tav>
                                        <p:tav tm="100000">
                                          <p:val>
                                            <p:strVal val="#ppt_h"/>
                                          </p:val>
                                        </p:tav>
                                      </p:tavLst>
                                    </p:anim>
                                  </p:childTnLst>
                                </p:cTn>
                              </p:par>
                              <p:par>
                                <p:cTn id="151" nodeType="withEffect" fill="hold" presetClass="entr" presetID="23" presetSubtype="16">
                                  <p:stCondLst>
                                    <p:cond delay="0"/>
                                  </p:stCondLst>
                                  <p:childTnLst>
                                    <p:set>
                                      <p:cBhvr>
                                        <p:cTn id="152" dur="1" fill="hold">
                                          <p:stCondLst>
                                            <p:cond delay="0"/>
                                          </p:stCondLst>
                                        </p:cTn>
                                        <p:tgtEl>
                                          <p:spTgt spid="319"/>
                                        </p:tgtEl>
                                        <p:attrNameLst>
                                          <p:attrName>style.visibility</p:attrName>
                                        </p:attrNameLst>
                                      </p:cBhvr>
                                      <p:to>
                                        <p:strVal val="visible"/>
                                      </p:to>
                                    </p:set>
                                    <p:anim calcmode="lin" valueType="num">
                                      <p:cBhvr additive="repl">
                                        <p:cTn id="153" dur="500"/>
                                        <p:tgtEl>
                                          <p:spTgt spid="319"/>
                                        </p:tgtEl>
                                        <p:attrNameLst>
                                          <p:attrName>ppt_w</p:attrName>
                                        </p:attrNameLst>
                                      </p:cBhvr>
                                      <p:tavLst>
                                        <p:tav tm="0">
                                          <p:val>
                                            <p:strVal val="0"/>
                                          </p:val>
                                        </p:tav>
                                        <p:tav tm="100000">
                                          <p:val>
                                            <p:strVal val="#ppt_w"/>
                                          </p:val>
                                        </p:tav>
                                      </p:tavLst>
                                    </p:anim>
                                    <p:anim calcmode="lin" valueType="num">
                                      <p:cBhvr additive="repl">
                                        <p:cTn id="154" dur="500"/>
                                        <p:tgtEl>
                                          <p:spTgt spid="319"/>
                                        </p:tgtEl>
                                        <p:attrNameLst>
                                          <p:attrName>ppt_h</p:attrName>
                                        </p:attrNameLst>
                                      </p:cBhvr>
                                      <p:tavLst>
                                        <p:tav tm="0">
                                          <p:val>
                                            <p:strVal val="0"/>
                                          </p:val>
                                        </p:tav>
                                        <p:tav tm="100000">
                                          <p:val>
                                            <p:strVal val="#ppt_h"/>
                                          </p:val>
                                        </p:tav>
                                      </p:tavLst>
                                    </p:anim>
                                  </p:childTnLst>
                                </p:cTn>
                              </p:par>
                            </p:childTnLst>
                          </p:cTn>
                        </p:par>
                        <p:par>
                          <p:cTn id="155" fill="hold">
                            <p:stCondLst>
                              <p:cond delay="2500"/>
                            </p:stCondLst>
                            <p:childTnLst>
                              <p:par>
                                <p:cTn id="156" nodeType="afterEffect" fill="hold" presetClass="entr" presetID="10">
                                  <p:stCondLst>
                                    <p:cond delay="0"/>
                                  </p:stCondLst>
                                  <p:childTnLst>
                                    <p:set>
                                      <p:cBhvr>
                                        <p:cTn id="157" dur="1" fill="hold">
                                          <p:stCondLst>
                                            <p:cond delay="0"/>
                                          </p:stCondLst>
                                        </p:cTn>
                                        <p:tgtEl>
                                          <p:spTgt spid="314"/>
                                        </p:tgtEl>
                                        <p:attrNameLst>
                                          <p:attrName>style.visibility</p:attrName>
                                        </p:attrNameLst>
                                      </p:cBhvr>
                                      <p:to>
                                        <p:strVal val="visible"/>
                                      </p:to>
                                    </p:set>
                                    <p:animEffect filter="fade" transition="in">
                                      <p:cBhvr additive="repl">
                                        <p:cTn id="158" dur="500"/>
                                        <p:tgtEl>
                                          <p:spTgt spid="314"/>
                                        </p:tgtEl>
                                      </p:cBhvr>
                                    </p:animEffect>
                                  </p:childTnLst>
                                </p:cTn>
                              </p:par>
                              <p:par>
                                <p:cTn id="159" nodeType="withEffect" fill="hold" presetClass="entr" presetID="10">
                                  <p:stCondLst>
                                    <p:cond delay="0"/>
                                  </p:stCondLst>
                                  <p:childTnLst>
                                    <p:set>
                                      <p:cBhvr>
                                        <p:cTn id="160" dur="1" fill="hold">
                                          <p:stCondLst>
                                            <p:cond delay="0"/>
                                          </p:stCondLst>
                                        </p:cTn>
                                        <p:tgtEl>
                                          <p:spTgt spid="317"/>
                                        </p:tgtEl>
                                        <p:attrNameLst>
                                          <p:attrName>style.visibility</p:attrName>
                                        </p:attrNameLst>
                                      </p:cBhvr>
                                      <p:to>
                                        <p:strVal val="visible"/>
                                      </p:to>
                                    </p:set>
                                    <p:animEffect filter="fade" transition="in">
                                      <p:cBhvr additive="repl">
                                        <p:cTn id="161" dur="500"/>
                                        <p:tgtEl>
                                          <p:spTgt spid="317"/>
                                        </p:tgtEl>
                                      </p:cBhvr>
                                    </p:animEffect>
                                  </p:childTnLst>
                                </p:cTn>
                              </p:par>
                              <p:par>
                                <p:cTn id="162" nodeType="withEffect" fill="hold" presetClass="entr" presetID="10">
                                  <p:stCondLst>
                                    <p:cond delay="0"/>
                                  </p:stCondLst>
                                  <p:childTnLst>
                                    <p:set>
                                      <p:cBhvr>
                                        <p:cTn id="163" dur="1" fill="hold">
                                          <p:stCondLst>
                                            <p:cond delay="0"/>
                                          </p:stCondLst>
                                        </p:cTn>
                                        <p:tgtEl>
                                          <p:spTgt spid="305"/>
                                        </p:tgtEl>
                                        <p:attrNameLst>
                                          <p:attrName>style.visibility</p:attrName>
                                        </p:attrNameLst>
                                      </p:cBhvr>
                                      <p:to>
                                        <p:strVal val="visible"/>
                                      </p:to>
                                    </p:set>
                                    <p:animEffect filter="fade" transition="in">
                                      <p:cBhvr additive="repl">
                                        <p:cTn id="164" dur="500"/>
                                        <p:tgtEl>
                                          <p:spTgt spid="305"/>
                                        </p:tgtEl>
                                      </p:cBhvr>
                                    </p:animEffect>
                                  </p:childTnLst>
                                </p:cTn>
                              </p:par>
                              <p:par>
                                <p:cTn id="165" nodeType="withEffect" fill="hold" presetClass="entr" presetID="10">
                                  <p:stCondLst>
                                    <p:cond delay="0"/>
                                  </p:stCondLst>
                                  <p:childTnLst>
                                    <p:set>
                                      <p:cBhvr>
                                        <p:cTn id="166" dur="1" fill="hold">
                                          <p:stCondLst>
                                            <p:cond delay="0"/>
                                          </p:stCondLst>
                                        </p:cTn>
                                        <p:tgtEl>
                                          <p:spTgt spid="308"/>
                                        </p:tgtEl>
                                        <p:attrNameLst>
                                          <p:attrName>style.visibility</p:attrName>
                                        </p:attrNameLst>
                                      </p:cBhvr>
                                      <p:to>
                                        <p:strVal val="visible"/>
                                      </p:to>
                                    </p:set>
                                    <p:animEffect filter="fade" transition="in">
                                      <p:cBhvr additive="repl">
                                        <p:cTn id="167" dur="500"/>
                                        <p:tgtEl>
                                          <p:spTgt spid="3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0" y="0"/>
            <a:ext cx="12190320" cy="6551280"/>
          </a:xfrm>
          <a:prstGeom prst="rect">
            <a:avLst/>
          </a:prstGeom>
          <a:solidFill>
            <a:srgbClr val="004586"/>
          </a:solidFill>
          <a:ln>
            <a:noFill/>
          </a:ln>
        </p:spPr>
        <p:style>
          <a:lnRef idx="0"/>
          <a:fillRef idx="0"/>
          <a:effectRef idx="0"/>
          <a:fontRef idx="minor"/>
        </p:style>
      </p:sp>
      <p:pic>
        <p:nvPicPr>
          <p:cNvPr id="218" name="Google Shape;154;p21" descr=""/>
          <p:cNvPicPr/>
          <p:nvPr/>
        </p:nvPicPr>
        <p:blipFill>
          <a:blip r:embed="rId1"/>
          <a:srcRect l="0" t="0" r="0" b="32717"/>
          <a:stretch/>
        </p:blipFill>
        <p:spPr>
          <a:xfrm>
            <a:off x="4324320" y="-226080"/>
            <a:ext cx="8043120" cy="4440600"/>
          </a:xfrm>
          <a:prstGeom prst="rect">
            <a:avLst/>
          </a:prstGeom>
          <a:ln>
            <a:noFill/>
          </a:ln>
        </p:spPr>
      </p:pic>
      <p:sp>
        <p:nvSpPr>
          <p:cNvPr id="219" name="CustomShape 2"/>
          <p:cNvSpPr/>
          <p:nvPr/>
        </p:nvSpPr>
        <p:spPr>
          <a:xfrm>
            <a:off x="642240" y="614520"/>
            <a:ext cx="4896360" cy="921600"/>
          </a:xfrm>
          <a:prstGeom prst="rect">
            <a:avLst/>
          </a:prstGeom>
          <a:noFill/>
          <a:ln>
            <a:noFill/>
          </a:ln>
        </p:spPr>
        <p:style>
          <a:lnRef idx="0"/>
          <a:fillRef idx="0"/>
          <a:effectRef idx="0"/>
          <a:fontRef idx="minor"/>
        </p:style>
        <p:txBody>
          <a:bodyPr lIns="90000" rIns="90000" tIns="45000" bIns="45000">
            <a:noAutofit/>
          </a:bodyPr>
          <a:p>
            <a:pPr>
              <a:lnSpc>
                <a:spcPct val="100000"/>
              </a:lnSpc>
              <a:tabLst>
                <a:tab algn="l" pos="0"/>
              </a:tabLst>
            </a:pPr>
            <a:r>
              <a:rPr b="1" lang="en-US" sz="2800" spc="-1" strike="noStrike" u="sng">
                <a:solidFill>
                  <a:srgbClr val="ffffff"/>
                </a:solidFill>
                <a:uFillTx/>
                <a:latin typeface="Lato"/>
                <a:ea typeface="Lato"/>
              </a:rPr>
              <a:t>What is Git ?</a:t>
            </a:r>
            <a:endParaRPr b="0" lang="en-IN" sz="2800" spc="-1" strike="noStrike">
              <a:latin typeface="Arial"/>
            </a:endParaRPr>
          </a:p>
        </p:txBody>
      </p:sp>
      <p:sp>
        <p:nvSpPr>
          <p:cNvPr id="220" name="CustomShape 3"/>
          <p:cNvSpPr/>
          <p:nvPr/>
        </p:nvSpPr>
        <p:spPr>
          <a:xfrm>
            <a:off x="600840" y="1537920"/>
            <a:ext cx="8830080" cy="2676600"/>
          </a:xfrm>
          <a:prstGeom prst="rect">
            <a:avLst/>
          </a:prstGeom>
          <a:noFill/>
          <a:ln>
            <a:noFill/>
          </a:ln>
        </p:spPr>
        <p:style>
          <a:lnRef idx="0"/>
          <a:fillRef idx="0"/>
          <a:effectRef idx="0"/>
          <a:fontRef idx="minor"/>
        </p:style>
        <p:txBody>
          <a:bodyPr lIns="90000" rIns="90000" tIns="45000" bIns="45000">
            <a:noAutofit/>
          </a:bodyPr>
          <a:p>
            <a:pPr marL="457200" indent="-360000">
              <a:lnSpc>
                <a:spcPct val="115000"/>
              </a:lnSpc>
              <a:buClr>
                <a:srgbClr val="ffffff"/>
              </a:buClr>
              <a:buFont typeface="Calibri"/>
              <a:buChar char="●"/>
            </a:pPr>
            <a:r>
              <a:rPr b="0" lang="en-US" sz="2100" spc="-1" strike="noStrike">
                <a:solidFill>
                  <a:srgbClr val="ffffff"/>
                </a:solidFill>
                <a:latin typeface="Calibri"/>
                <a:ea typeface="Calibri"/>
              </a:rPr>
              <a:t>GIT is a version controlled system which you can use to maintain code for your project. </a:t>
            </a:r>
            <a:endParaRPr b="0" lang="en-IN" sz="2100" spc="-1" strike="noStrike">
              <a:latin typeface="Arial"/>
            </a:endParaRPr>
          </a:p>
          <a:p>
            <a:pPr marL="457200" indent="-360000">
              <a:lnSpc>
                <a:spcPct val="115000"/>
              </a:lnSpc>
              <a:buClr>
                <a:srgbClr val="ffffff"/>
              </a:buClr>
              <a:buFont typeface="Calibri"/>
              <a:buChar char="●"/>
            </a:pPr>
            <a:r>
              <a:rPr b="0" lang="en-US" sz="2100" spc="-1" strike="noStrike">
                <a:solidFill>
                  <a:srgbClr val="ffffff"/>
                </a:solidFill>
                <a:latin typeface="Calibri"/>
                <a:ea typeface="Calibri"/>
              </a:rPr>
              <a:t>GIT is a free and open source distributed version control system designed to handle everything from small to large projects with speed and efficiency.  </a:t>
            </a:r>
            <a:endParaRPr b="0" lang="en-IN" sz="2100" spc="-1" strike="noStrike">
              <a:latin typeface="Arial"/>
            </a:endParaRPr>
          </a:p>
          <a:p>
            <a:pPr marL="457200" indent="-360000">
              <a:lnSpc>
                <a:spcPct val="115000"/>
              </a:lnSpc>
              <a:buClr>
                <a:srgbClr val="ffffff"/>
              </a:buClr>
              <a:buFont typeface="Calibri"/>
              <a:buChar char="●"/>
            </a:pPr>
            <a:r>
              <a:rPr b="0" lang="en-US" sz="2100" spc="-1" strike="noStrike">
                <a:solidFill>
                  <a:srgbClr val="ffffff"/>
                </a:solidFill>
                <a:latin typeface="Calibri"/>
                <a:ea typeface="Calibri"/>
              </a:rPr>
              <a:t>You check out the files from a version, make some changes, save it and commit changes to create a newer version of your project.</a:t>
            </a:r>
            <a:endParaRPr b="0" lang="en-IN" sz="2100" spc="-1" strike="noStrike">
              <a:latin typeface="Arial"/>
            </a:endParaRPr>
          </a:p>
        </p:txBody>
      </p:sp>
      <p:sp>
        <p:nvSpPr>
          <p:cNvPr id="221" name="CustomShape 4"/>
          <p:cNvSpPr/>
          <p:nvPr/>
        </p:nvSpPr>
        <p:spPr>
          <a:xfrm>
            <a:off x="870120" y="5092200"/>
            <a:ext cx="475560" cy="388080"/>
          </a:xfrm>
          <a:custGeom>
            <a:avLst/>
            <a:gdLst/>
            <a:ahLst/>
            <a:rect l="l" t="t" r="r" b="b"/>
            <a:pathLst>
              <a:path w="176" h="144">
                <a:moveTo>
                  <a:pt x="28" y="88"/>
                </a:moveTo>
                <a:cubicBezTo>
                  <a:pt x="4" y="88"/>
                  <a:pt x="4" y="88"/>
                  <a:pt x="4" y="88"/>
                </a:cubicBezTo>
                <a:cubicBezTo>
                  <a:pt x="2" y="88"/>
                  <a:pt x="0" y="90"/>
                  <a:pt x="0" y="92"/>
                </a:cubicBezTo>
                <a:cubicBezTo>
                  <a:pt x="0" y="140"/>
                  <a:pt x="0" y="140"/>
                  <a:pt x="0" y="140"/>
                </a:cubicBezTo>
                <a:cubicBezTo>
                  <a:pt x="0" y="142"/>
                  <a:pt x="2" y="144"/>
                  <a:pt x="4" y="144"/>
                </a:cubicBezTo>
                <a:cubicBezTo>
                  <a:pt x="28" y="144"/>
                  <a:pt x="28" y="144"/>
                  <a:pt x="28" y="144"/>
                </a:cubicBezTo>
                <a:cubicBezTo>
                  <a:pt x="30" y="144"/>
                  <a:pt x="32" y="142"/>
                  <a:pt x="32" y="140"/>
                </a:cubicBezTo>
                <a:cubicBezTo>
                  <a:pt x="32" y="92"/>
                  <a:pt x="32" y="92"/>
                  <a:pt x="32" y="92"/>
                </a:cubicBezTo>
                <a:cubicBezTo>
                  <a:pt x="32" y="90"/>
                  <a:pt x="30" y="88"/>
                  <a:pt x="28" y="88"/>
                </a:cubicBezTo>
                <a:moveTo>
                  <a:pt x="24" y="136"/>
                </a:moveTo>
                <a:cubicBezTo>
                  <a:pt x="8" y="136"/>
                  <a:pt x="8" y="136"/>
                  <a:pt x="8" y="136"/>
                </a:cubicBezTo>
                <a:cubicBezTo>
                  <a:pt x="8" y="96"/>
                  <a:pt x="8" y="96"/>
                  <a:pt x="8" y="96"/>
                </a:cubicBezTo>
                <a:cubicBezTo>
                  <a:pt x="24" y="96"/>
                  <a:pt x="24" y="96"/>
                  <a:pt x="24" y="96"/>
                </a:cubicBezTo>
                <a:lnTo>
                  <a:pt x="24" y="136"/>
                </a:lnTo>
                <a:close/>
                <a:moveTo>
                  <a:pt x="124" y="64"/>
                </a:moveTo>
                <a:cubicBezTo>
                  <a:pt x="100" y="64"/>
                  <a:pt x="100" y="64"/>
                  <a:pt x="100" y="64"/>
                </a:cubicBezTo>
                <a:cubicBezTo>
                  <a:pt x="98" y="64"/>
                  <a:pt x="96" y="66"/>
                  <a:pt x="96" y="68"/>
                </a:cubicBezTo>
                <a:cubicBezTo>
                  <a:pt x="96" y="140"/>
                  <a:pt x="96" y="140"/>
                  <a:pt x="96" y="140"/>
                </a:cubicBezTo>
                <a:cubicBezTo>
                  <a:pt x="96" y="142"/>
                  <a:pt x="98" y="144"/>
                  <a:pt x="100" y="144"/>
                </a:cubicBezTo>
                <a:cubicBezTo>
                  <a:pt x="124" y="144"/>
                  <a:pt x="124" y="144"/>
                  <a:pt x="124" y="144"/>
                </a:cubicBezTo>
                <a:cubicBezTo>
                  <a:pt x="126" y="144"/>
                  <a:pt x="128" y="142"/>
                  <a:pt x="128" y="140"/>
                </a:cubicBezTo>
                <a:cubicBezTo>
                  <a:pt x="128" y="68"/>
                  <a:pt x="128" y="68"/>
                  <a:pt x="128" y="68"/>
                </a:cubicBezTo>
                <a:cubicBezTo>
                  <a:pt x="128" y="66"/>
                  <a:pt x="126" y="64"/>
                  <a:pt x="124" y="64"/>
                </a:cubicBezTo>
                <a:moveTo>
                  <a:pt x="120" y="136"/>
                </a:moveTo>
                <a:cubicBezTo>
                  <a:pt x="104" y="136"/>
                  <a:pt x="104" y="136"/>
                  <a:pt x="104" y="136"/>
                </a:cubicBezTo>
                <a:cubicBezTo>
                  <a:pt x="104" y="72"/>
                  <a:pt x="104" y="72"/>
                  <a:pt x="104" y="72"/>
                </a:cubicBezTo>
                <a:cubicBezTo>
                  <a:pt x="120" y="72"/>
                  <a:pt x="120" y="72"/>
                  <a:pt x="120" y="72"/>
                </a:cubicBezTo>
                <a:lnTo>
                  <a:pt x="120" y="136"/>
                </a:lnTo>
                <a:close/>
                <a:moveTo>
                  <a:pt x="76" y="16"/>
                </a:moveTo>
                <a:cubicBezTo>
                  <a:pt x="52" y="16"/>
                  <a:pt x="52" y="16"/>
                  <a:pt x="52" y="16"/>
                </a:cubicBezTo>
                <a:cubicBezTo>
                  <a:pt x="50" y="16"/>
                  <a:pt x="48" y="18"/>
                  <a:pt x="48" y="20"/>
                </a:cubicBezTo>
                <a:cubicBezTo>
                  <a:pt x="48" y="140"/>
                  <a:pt x="48" y="140"/>
                  <a:pt x="48" y="140"/>
                </a:cubicBezTo>
                <a:cubicBezTo>
                  <a:pt x="48" y="142"/>
                  <a:pt x="50" y="144"/>
                  <a:pt x="52" y="144"/>
                </a:cubicBezTo>
                <a:cubicBezTo>
                  <a:pt x="76" y="144"/>
                  <a:pt x="76" y="144"/>
                  <a:pt x="76" y="144"/>
                </a:cubicBezTo>
                <a:cubicBezTo>
                  <a:pt x="78" y="144"/>
                  <a:pt x="80" y="142"/>
                  <a:pt x="80" y="140"/>
                </a:cubicBezTo>
                <a:cubicBezTo>
                  <a:pt x="80" y="20"/>
                  <a:pt x="80" y="20"/>
                  <a:pt x="80" y="20"/>
                </a:cubicBezTo>
                <a:cubicBezTo>
                  <a:pt x="80" y="18"/>
                  <a:pt x="78" y="16"/>
                  <a:pt x="76" y="16"/>
                </a:cubicBezTo>
                <a:moveTo>
                  <a:pt x="72" y="136"/>
                </a:moveTo>
                <a:cubicBezTo>
                  <a:pt x="56" y="136"/>
                  <a:pt x="56" y="136"/>
                  <a:pt x="56" y="136"/>
                </a:cubicBezTo>
                <a:cubicBezTo>
                  <a:pt x="56" y="24"/>
                  <a:pt x="56" y="24"/>
                  <a:pt x="56" y="24"/>
                </a:cubicBezTo>
                <a:cubicBezTo>
                  <a:pt x="72" y="24"/>
                  <a:pt x="72" y="24"/>
                  <a:pt x="72" y="24"/>
                </a:cubicBezTo>
                <a:lnTo>
                  <a:pt x="72" y="136"/>
                </a:lnTo>
                <a:close/>
                <a:moveTo>
                  <a:pt x="172" y="0"/>
                </a:moveTo>
                <a:cubicBezTo>
                  <a:pt x="148" y="0"/>
                  <a:pt x="148" y="0"/>
                  <a:pt x="148" y="0"/>
                </a:cubicBezTo>
                <a:cubicBezTo>
                  <a:pt x="146" y="0"/>
                  <a:pt x="144" y="2"/>
                  <a:pt x="144" y="4"/>
                </a:cubicBezTo>
                <a:cubicBezTo>
                  <a:pt x="144" y="140"/>
                  <a:pt x="144" y="140"/>
                  <a:pt x="144" y="140"/>
                </a:cubicBezTo>
                <a:cubicBezTo>
                  <a:pt x="144" y="142"/>
                  <a:pt x="146" y="144"/>
                  <a:pt x="148" y="144"/>
                </a:cubicBezTo>
                <a:cubicBezTo>
                  <a:pt x="172" y="144"/>
                  <a:pt x="172" y="144"/>
                  <a:pt x="172" y="144"/>
                </a:cubicBezTo>
                <a:cubicBezTo>
                  <a:pt x="174" y="144"/>
                  <a:pt x="176" y="142"/>
                  <a:pt x="176" y="140"/>
                </a:cubicBezTo>
                <a:cubicBezTo>
                  <a:pt x="176" y="4"/>
                  <a:pt x="176" y="4"/>
                  <a:pt x="176" y="4"/>
                </a:cubicBezTo>
                <a:cubicBezTo>
                  <a:pt x="176" y="2"/>
                  <a:pt x="174" y="0"/>
                  <a:pt x="172" y="0"/>
                </a:cubicBezTo>
                <a:moveTo>
                  <a:pt x="168" y="136"/>
                </a:moveTo>
                <a:cubicBezTo>
                  <a:pt x="152" y="136"/>
                  <a:pt x="152" y="136"/>
                  <a:pt x="152" y="136"/>
                </a:cubicBezTo>
                <a:cubicBezTo>
                  <a:pt x="152" y="8"/>
                  <a:pt x="152" y="8"/>
                  <a:pt x="152" y="8"/>
                </a:cubicBezTo>
                <a:cubicBezTo>
                  <a:pt x="168" y="8"/>
                  <a:pt x="168" y="8"/>
                  <a:pt x="168" y="8"/>
                </a:cubicBezTo>
                <a:lnTo>
                  <a:pt x="168" y="136"/>
                </a:lnTo>
                <a:close/>
              </a:path>
            </a:pathLst>
          </a:custGeom>
          <a:solidFill>
            <a:schemeClr val="lt2"/>
          </a:solidFill>
          <a:ln>
            <a:noFill/>
          </a:ln>
        </p:spPr>
        <p:style>
          <a:lnRef idx="0"/>
          <a:fillRef idx="0"/>
          <a:effectRef idx="0"/>
          <a:fontRef idx="minor"/>
        </p:style>
      </p:sp>
      <p:sp>
        <p:nvSpPr>
          <p:cNvPr id="222" name="CustomShape 5"/>
          <p:cNvSpPr/>
          <p:nvPr/>
        </p:nvSpPr>
        <p:spPr>
          <a:xfrm>
            <a:off x="4577760" y="5048280"/>
            <a:ext cx="475560" cy="475560"/>
          </a:xfrm>
          <a:custGeom>
            <a:avLst/>
            <a:gdLst/>
            <a:ahLst/>
            <a:rect l="l" t="t" r="r" b="b"/>
            <a:pathLst>
              <a:path w="176" h="176">
                <a:moveTo>
                  <a:pt x="39" y="119"/>
                </a:moveTo>
                <a:cubicBezTo>
                  <a:pt x="43" y="115"/>
                  <a:pt x="43" y="115"/>
                  <a:pt x="43" y="115"/>
                </a:cubicBezTo>
                <a:cubicBezTo>
                  <a:pt x="44" y="114"/>
                  <a:pt x="44" y="113"/>
                  <a:pt x="44" y="112"/>
                </a:cubicBezTo>
                <a:cubicBezTo>
                  <a:pt x="44" y="110"/>
                  <a:pt x="42" y="108"/>
                  <a:pt x="40" y="108"/>
                </a:cubicBezTo>
                <a:cubicBezTo>
                  <a:pt x="39" y="108"/>
                  <a:pt x="38" y="108"/>
                  <a:pt x="37" y="109"/>
                </a:cubicBezTo>
                <a:cubicBezTo>
                  <a:pt x="33" y="113"/>
                  <a:pt x="33" y="113"/>
                  <a:pt x="33" y="113"/>
                </a:cubicBezTo>
                <a:cubicBezTo>
                  <a:pt x="32" y="114"/>
                  <a:pt x="32" y="115"/>
                  <a:pt x="32" y="116"/>
                </a:cubicBezTo>
                <a:cubicBezTo>
                  <a:pt x="32" y="118"/>
                  <a:pt x="34" y="120"/>
                  <a:pt x="36" y="120"/>
                </a:cubicBezTo>
                <a:cubicBezTo>
                  <a:pt x="37" y="120"/>
                  <a:pt x="38" y="120"/>
                  <a:pt x="39" y="119"/>
                </a:cubicBezTo>
                <a:moveTo>
                  <a:pt x="64" y="116"/>
                </a:moveTo>
                <a:cubicBezTo>
                  <a:pt x="64" y="114"/>
                  <a:pt x="62" y="112"/>
                  <a:pt x="60" y="112"/>
                </a:cubicBezTo>
                <a:cubicBezTo>
                  <a:pt x="59" y="112"/>
                  <a:pt x="58" y="112"/>
                  <a:pt x="57" y="113"/>
                </a:cubicBezTo>
                <a:cubicBezTo>
                  <a:pt x="17" y="153"/>
                  <a:pt x="17" y="153"/>
                  <a:pt x="17" y="153"/>
                </a:cubicBezTo>
                <a:cubicBezTo>
                  <a:pt x="16" y="154"/>
                  <a:pt x="16" y="155"/>
                  <a:pt x="16" y="156"/>
                </a:cubicBezTo>
                <a:cubicBezTo>
                  <a:pt x="16" y="158"/>
                  <a:pt x="18" y="160"/>
                  <a:pt x="20" y="160"/>
                </a:cubicBezTo>
                <a:cubicBezTo>
                  <a:pt x="21" y="160"/>
                  <a:pt x="22" y="160"/>
                  <a:pt x="23" y="159"/>
                </a:cubicBezTo>
                <a:cubicBezTo>
                  <a:pt x="63" y="119"/>
                  <a:pt x="63" y="119"/>
                  <a:pt x="63" y="119"/>
                </a:cubicBezTo>
                <a:cubicBezTo>
                  <a:pt x="64" y="118"/>
                  <a:pt x="64" y="117"/>
                  <a:pt x="64" y="116"/>
                </a:cubicBezTo>
                <a:moveTo>
                  <a:pt x="64" y="132"/>
                </a:moveTo>
                <a:cubicBezTo>
                  <a:pt x="63" y="132"/>
                  <a:pt x="62" y="132"/>
                  <a:pt x="61" y="133"/>
                </a:cubicBezTo>
                <a:cubicBezTo>
                  <a:pt x="49" y="145"/>
                  <a:pt x="49" y="145"/>
                  <a:pt x="49" y="145"/>
                </a:cubicBezTo>
                <a:cubicBezTo>
                  <a:pt x="48" y="146"/>
                  <a:pt x="48" y="147"/>
                  <a:pt x="48" y="148"/>
                </a:cubicBezTo>
                <a:cubicBezTo>
                  <a:pt x="48" y="150"/>
                  <a:pt x="50" y="152"/>
                  <a:pt x="52" y="152"/>
                </a:cubicBezTo>
                <a:cubicBezTo>
                  <a:pt x="53" y="152"/>
                  <a:pt x="54" y="152"/>
                  <a:pt x="55" y="151"/>
                </a:cubicBezTo>
                <a:cubicBezTo>
                  <a:pt x="67" y="139"/>
                  <a:pt x="67" y="139"/>
                  <a:pt x="67" y="139"/>
                </a:cubicBezTo>
                <a:cubicBezTo>
                  <a:pt x="68" y="138"/>
                  <a:pt x="68" y="137"/>
                  <a:pt x="68" y="136"/>
                </a:cubicBezTo>
                <a:cubicBezTo>
                  <a:pt x="68" y="134"/>
                  <a:pt x="66" y="132"/>
                  <a:pt x="64" y="132"/>
                </a:cubicBezTo>
                <a:moveTo>
                  <a:pt x="176" y="4"/>
                </a:moveTo>
                <a:cubicBezTo>
                  <a:pt x="176" y="2"/>
                  <a:pt x="174" y="0"/>
                  <a:pt x="172" y="0"/>
                </a:cubicBezTo>
                <a:cubicBezTo>
                  <a:pt x="171" y="0"/>
                  <a:pt x="171" y="0"/>
                  <a:pt x="170" y="0"/>
                </a:cubicBezTo>
                <a:cubicBezTo>
                  <a:pt x="170" y="0"/>
                  <a:pt x="170" y="0"/>
                  <a:pt x="170" y="0"/>
                </a:cubicBezTo>
                <a:cubicBezTo>
                  <a:pt x="2" y="72"/>
                  <a:pt x="2" y="72"/>
                  <a:pt x="2" y="72"/>
                </a:cubicBezTo>
                <a:cubicBezTo>
                  <a:pt x="2" y="72"/>
                  <a:pt x="2" y="72"/>
                  <a:pt x="2" y="72"/>
                </a:cubicBezTo>
                <a:cubicBezTo>
                  <a:pt x="2" y="72"/>
                  <a:pt x="2" y="72"/>
                  <a:pt x="2" y="72"/>
                </a:cubicBezTo>
                <a:cubicBezTo>
                  <a:pt x="2" y="72"/>
                  <a:pt x="2" y="72"/>
                  <a:pt x="2" y="72"/>
                </a:cubicBezTo>
                <a:cubicBezTo>
                  <a:pt x="1" y="73"/>
                  <a:pt x="0" y="74"/>
                  <a:pt x="0" y="76"/>
                </a:cubicBezTo>
                <a:cubicBezTo>
                  <a:pt x="0" y="78"/>
                  <a:pt x="1" y="79"/>
                  <a:pt x="3" y="80"/>
                </a:cubicBezTo>
                <a:cubicBezTo>
                  <a:pt x="3" y="80"/>
                  <a:pt x="3" y="80"/>
                  <a:pt x="3" y="80"/>
                </a:cubicBezTo>
                <a:cubicBezTo>
                  <a:pt x="69" y="107"/>
                  <a:pt x="69" y="107"/>
                  <a:pt x="69" y="107"/>
                </a:cubicBezTo>
                <a:cubicBezTo>
                  <a:pt x="96" y="173"/>
                  <a:pt x="96" y="173"/>
                  <a:pt x="96" y="173"/>
                </a:cubicBezTo>
                <a:cubicBezTo>
                  <a:pt x="96" y="173"/>
                  <a:pt x="96" y="173"/>
                  <a:pt x="96" y="173"/>
                </a:cubicBezTo>
                <a:cubicBezTo>
                  <a:pt x="97" y="175"/>
                  <a:pt x="98" y="176"/>
                  <a:pt x="100" y="176"/>
                </a:cubicBezTo>
                <a:cubicBezTo>
                  <a:pt x="102" y="176"/>
                  <a:pt x="103" y="175"/>
                  <a:pt x="104" y="174"/>
                </a:cubicBezTo>
                <a:cubicBezTo>
                  <a:pt x="104" y="174"/>
                  <a:pt x="104" y="174"/>
                  <a:pt x="104" y="174"/>
                </a:cubicBezTo>
                <a:cubicBezTo>
                  <a:pt x="104" y="174"/>
                  <a:pt x="104" y="174"/>
                  <a:pt x="104" y="174"/>
                </a:cubicBezTo>
                <a:cubicBezTo>
                  <a:pt x="104" y="174"/>
                  <a:pt x="104" y="174"/>
                  <a:pt x="104" y="174"/>
                </a:cubicBezTo>
                <a:cubicBezTo>
                  <a:pt x="176" y="6"/>
                  <a:pt x="176" y="6"/>
                  <a:pt x="176" y="6"/>
                </a:cubicBezTo>
                <a:cubicBezTo>
                  <a:pt x="176" y="6"/>
                  <a:pt x="176" y="6"/>
                  <a:pt x="176" y="6"/>
                </a:cubicBezTo>
                <a:cubicBezTo>
                  <a:pt x="176" y="5"/>
                  <a:pt x="176" y="5"/>
                  <a:pt x="176" y="4"/>
                </a:cubicBezTo>
                <a:moveTo>
                  <a:pt x="14" y="76"/>
                </a:moveTo>
                <a:cubicBezTo>
                  <a:pt x="154" y="16"/>
                  <a:pt x="154" y="16"/>
                  <a:pt x="154" y="16"/>
                </a:cubicBezTo>
                <a:cubicBezTo>
                  <a:pt x="71" y="99"/>
                  <a:pt x="71" y="99"/>
                  <a:pt x="71" y="99"/>
                </a:cubicBezTo>
                <a:lnTo>
                  <a:pt x="14" y="76"/>
                </a:lnTo>
                <a:close/>
                <a:moveTo>
                  <a:pt x="100" y="162"/>
                </a:moveTo>
                <a:cubicBezTo>
                  <a:pt x="77" y="105"/>
                  <a:pt x="77" y="105"/>
                  <a:pt x="77" y="105"/>
                </a:cubicBezTo>
                <a:cubicBezTo>
                  <a:pt x="160" y="22"/>
                  <a:pt x="160" y="22"/>
                  <a:pt x="160" y="22"/>
                </a:cubicBezTo>
                <a:lnTo>
                  <a:pt x="100" y="162"/>
                </a:lnTo>
                <a:close/>
              </a:path>
            </a:pathLst>
          </a:custGeom>
          <a:solidFill>
            <a:schemeClr val="lt2"/>
          </a:solidFill>
          <a:ln>
            <a:noFill/>
          </a:ln>
        </p:spPr>
        <p:style>
          <a:lnRef idx="0"/>
          <a:fillRef idx="0"/>
          <a:effectRef idx="0"/>
          <a:fontRef idx="minor"/>
        </p:style>
      </p:sp>
      <p:sp>
        <p:nvSpPr>
          <p:cNvPr id="223" name="CustomShape 6"/>
          <p:cNvSpPr/>
          <p:nvPr/>
        </p:nvSpPr>
        <p:spPr>
          <a:xfrm>
            <a:off x="8346600" y="5049720"/>
            <a:ext cx="475560" cy="473040"/>
          </a:xfrm>
          <a:custGeom>
            <a:avLst/>
            <a:gdLst/>
            <a:ahLst/>
            <a:rect l="l" t="t" r="r" b="b"/>
            <a:pathLst>
              <a:path w="176" h="176">
                <a:moveTo>
                  <a:pt x="176" y="52"/>
                </a:moveTo>
                <a:cubicBezTo>
                  <a:pt x="176" y="51"/>
                  <a:pt x="176" y="50"/>
                  <a:pt x="175" y="50"/>
                </a:cubicBezTo>
                <a:cubicBezTo>
                  <a:pt x="175" y="50"/>
                  <a:pt x="175" y="50"/>
                  <a:pt x="175" y="50"/>
                </a:cubicBezTo>
                <a:cubicBezTo>
                  <a:pt x="175" y="49"/>
                  <a:pt x="175" y="49"/>
                  <a:pt x="175" y="49"/>
                </a:cubicBezTo>
                <a:cubicBezTo>
                  <a:pt x="175" y="49"/>
                  <a:pt x="175" y="49"/>
                  <a:pt x="175" y="49"/>
                </a:cubicBezTo>
                <a:cubicBezTo>
                  <a:pt x="127" y="2"/>
                  <a:pt x="127" y="2"/>
                  <a:pt x="127" y="2"/>
                </a:cubicBezTo>
                <a:cubicBezTo>
                  <a:pt x="127" y="2"/>
                  <a:pt x="127" y="2"/>
                  <a:pt x="127" y="2"/>
                </a:cubicBezTo>
                <a:cubicBezTo>
                  <a:pt x="126" y="1"/>
                  <a:pt x="125" y="0"/>
                  <a:pt x="124" y="0"/>
                </a:cubicBezTo>
                <a:cubicBezTo>
                  <a:pt x="52" y="0"/>
                  <a:pt x="52" y="0"/>
                  <a:pt x="52" y="0"/>
                </a:cubicBezTo>
                <a:cubicBezTo>
                  <a:pt x="51" y="0"/>
                  <a:pt x="50" y="1"/>
                  <a:pt x="49" y="2"/>
                </a:cubicBezTo>
                <a:cubicBezTo>
                  <a:pt x="49" y="2"/>
                  <a:pt x="49" y="2"/>
                  <a:pt x="49" y="2"/>
                </a:cubicBezTo>
                <a:cubicBezTo>
                  <a:pt x="1" y="49"/>
                  <a:pt x="1" y="49"/>
                  <a:pt x="1" y="49"/>
                </a:cubicBezTo>
                <a:cubicBezTo>
                  <a:pt x="1" y="49"/>
                  <a:pt x="1" y="49"/>
                  <a:pt x="1" y="49"/>
                </a:cubicBezTo>
                <a:cubicBezTo>
                  <a:pt x="1" y="50"/>
                  <a:pt x="1" y="50"/>
                  <a:pt x="1" y="50"/>
                </a:cubicBezTo>
                <a:cubicBezTo>
                  <a:pt x="1" y="50"/>
                  <a:pt x="1" y="50"/>
                  <a:pt x="1" y="50"/>
                </a:cubicBezTo>
                <a:cubicBezTo>
                  <a:pt x="0" y="50"/>
                  <a:pt x="0" y="51"/>
                  <a:pt x="0" y="52"/>
                </a:cubicBezTo>
                <a:cubicBezTo>
                  <a:pt x="0" y="53"/>
                  <a:pt x="0" y="54"/>
                  <a:pt x="1" y="54"/>
                </a:cubicBezTo>
                <a:cubicBezTo>
                  <a:pt x="1" y="55"/>
                  <a:pt x="1" y="55"/>
                  <a:pt x="1" y="55"/>
                </a:cubicBezTo>
                <a:cubicBezTo>
                  <a:pt x="85" y="175"/>
                  <a:pt x="85" y="175"/>
                  <a:pt x="85" y="175"/>
                </a:cubicBezTo>
                <a:cubicBezTo>
                  <a:pt x="85" y="174"/>
                  <a:pt x="85" y="174"/>
                  <a:pt x="85" y="174"/>
                </a:cubicBezTo>
                <a:cubicBezTo>
                  <a:pt x="86" y="175"/>
                  <a:pt x="87" y="176"/>
                  <a:pt x="88" y="176"/>
                </a:cubicBezTo>
                <a:cubicBezTo>
                  <a:pt x="89" y="176"/>
                  <a:pt x="90" y="175"/>
                  <a:pt x="91" y="174"/>
                </a:cubicBezTo>
                <a:cubicBezTo>
                  <a:pt x="91" y="175"/>
                  <a:pt x="91" y="175"/>
                  <a:pt x="91" y="175"/>
                </a:cubicBezTo>
                <a:cubicBezTo>
                  <a:pt x="175" y="55"/>
                  <a:pt x="175" y="55"/>
                  <a:pt x="175" y="55"/>
                </a:cubicBezTo>
                <a:cubicBezTo>
                  <a:pt x="175" y="54"/>
                  <a:pt x="175" y="54"/>
                  <a:pt x="175" y="54"/>
                </a:cubicBezTo>
                <a:cubicBezTo>
                  <a:pt x="176" y="54"/>
                  <a:pt x="176" y="53"/>
                  <a:pt x="176" y="52"/>
                </a:cubicBezTo>
                <a:moveTo>
                  <a:pt x="122" y="8"/>
                </a:moveTo>
                <a:cubicBezTo>
                  <a:pt x="162" y="48"/>
                  <a:pt x="162" y="48"/>
                  <a:pt x="162" y="48"/>
                </a:cubicBezTo>
                <a:cubicBezTo>
                  <a:pt x="126" y="48"/>
                  <a:pt x="126" y="48"/>
                  <a:pt x="126" y="48"/>
                </a:cubicBezTo>
                <a:cubicBezTo>
                  <a:pt x="106" y="8"/>
                  <a:pt x="106" y="8"/>
                  <a:pt x="106" y="8"/>
                </a:cubicBezTo>
                <a:lnTo>
                  <a:pt x="122" y="8"/>
                </a:lnTo>
                <a:close/>
                <a:moveTo>
                  <a:pt x="98" y="8"/>
                </a:moveTo>
                <a:cubicBezTo>
                  <a:pt x="118" y="48"/>
                  <a:pt x="118" y="48"/>
                  <a:pt x="118" y="48"/>
                </a:cubicBezTo>
                <a:cubicBezTo>
                  <a:pt x="58" y="48"/>
                  <a:pt x="58" y="48"/>
                  <a:pt x="58" y="48"/>
                </a:cubicBezTo>
                <a:cubicBezTo>
                  <a:pt x="78" y="8"/>
                  <a:pt x="78" y="8"/>
                  <a:pt x="78" y="8"/>
                </a:cubicBezTo>
                <a:lnTo>
                  <a:pt x="98" y="8"/>
                </a:lnTo>
                <a:close/>
                <a:moveTo>
                  <a:pt x="54" y="8"/>
                </a:moveTo>
                <a:cubicBezTo>
                  <a:pt x="70" y="8"/>
                  <a:pt x="70" y="8"/>
                  <a:pt x="70" y="8"/>
                </a:cubicBezTo>
                <a:cubicBezTo>
                  <a:pt x="50" y="48"/>
                  <a:pt x="50" y="48"/>
                  <a:pt x="50" y="48"/>
                </a:cubicBezTo>
                <a:cubicBezTo>
                  <a:pt x="14" y="48"/>
                  <a:pt x="14" y="48"/>
                  <a:pt x="14" y="48"/>
                </a:cubicBezTo>
                <a:lnTo>
                  <a:pt x="54" y="8"/>
                </a:lnTo>
                <a:close/>
                <a:moveTo>
                  <a:pt x="12" y="56"/>
                </a:moveTo>
                <a:cubicBezTo>
                  <a:pt x="49" y="56"/>
                  <a:pt x="49" y="56"/>
                  <a:pt x="49" y="56"/>
                </a:cubicBezTo>
                <a:cubicBezTo>
                  <a:pt x="77" y="149"/>
                  <a:pt x="77" y="149"/>
                  <a:pt x="77" y="149"/>
                </a:cubicBezTo>
                <a:lnTo>
                  <a:pt x="12" y="56"/>
                </a:lnTo>
                <a:close/>
                <a:moveTo>
                  <a:pt x="88" y="158"/>
                </a:moveTo>
                <a:cubicBezTo>
                  <a:pt x="57" y="56"/>
                  <a:pt x="57" y="56"/>
                  <a:pt x="57" y="56"/>
                </a:cubicBezTo>
                <a:cubicBezTo>
                  <a:pt x="119" y="56"/>
                  <a:pt x="119" y="56"/>
                  <a:pt x="119" y="56"/>
                </a:cubicBezTo>
                <a:lnTo>
                  <a:pt x="88" y="158"/>
                </a:lnTo>
                <a:close/>
                <a:moveTo>
                  <a:pt x="99" y="149"/>
                </a:moveTo>
                <a:cubicBezTo>
                  <a:pt x="127" y="56"/>
                  <a:pt x="127" y="56"/>
                  <a:pt x="127" y="56"/>
                </a:cubicBezTo>
                <a:cubicBezTo>
                  <a:pt x="164" y="56"/>
                  <a:pt x="164" y="56"/>
                  <a:pt x="164" y="56"/>
                </a:cubicBezTo>
                <a:lnTo>
                  <a:pt x="99" y="149"/>
                </a:lnTo>
                <a:close/>
              </a:path>
            </a:pathLst>
          </a:custGeom>
          <a:solidFill>
            <a:schemeClr val="lt2"/>
          </a:solidFill>
          <a:ln>
            <a:noFill/>
          </a:ln>
        </p:spPr>
        <p:style>
          <a:lnRef idx="0"/>
          <a:fillRef idx="0"/>
          <a:effectRef idx="0"/>
          <a:fontRef idx="minor"/>
        </p:style>
      </p:sp>
      <p:sp>
        <p:nvSpPr>
          <p:cNvPr id="224" name="CustomShape 7"/>
          <p:cNvSpPr/>
          <p:nvPr/>
        </p:nvSpPr>
        <p:spPr>
          <a:xfrm>
            <a:off x="1672560" y="4678200"/>
            <a:ext cx="1635840" cy="367560"/>
          </a:xfrm>
          <a:prstGeom prst="rect">
            <a:avLst/>
          </a:prstGeom>
          <a:noFill/>
          <a:ln>
            <a:noFill/>
          </a:ln>
        </p:spPr>
        <p:style>
          <a:lnRef idx="0"/>
          <a:fillRef idx="0"/>
          <a:effectRef idx="0"/>
          <a:fontRef idx="minor"/>
        </p:style>
      </p:sp>
      <p:sp>
        <p:nvSpPr>
          <p:cNvPr id="225" name="CustomShape 8"/>
          <p:cNvSpPr/>
          <p:nvPr/>
        </p:nvSpPr>
        <p:spPr>
          <a:xfrm>
            <a:off x="5416200" y="4678200"/>
            <a:ext cx="1958040" cy="367560"/>
          </a:xfrm>
          <a:prstGeom prst="rect">
            <a:avLst/>
          </a:prstGeom>
          <a:noFill/>
          <a:ln>
            <a:noFill/>
          </a:ln>
        </p:spPr>
        <p:style>
          <a:lnRef idx="0"/>
          <a:fillRef idx="0"/>
          <a:effectRef idx="0"/>
          <a:fontRef idx="minor"/>
        </p:style>
      </p:sp>
      <p:sp>
        <p:nvSpPr>
          <p:cNvPr id="226" name="CustomShape 9"/>
          <p:cNvSpPr/>
          <p:nvPr/>
        </p:nvSpPr>
        <p:spPr>
          <a:xfrm>
            <a:off x="9181440" y="4678200"/>
            <a:ext cx="1819800" cy="367560"/>
          </a:xfrm>
          <a:prstGeom prst="rect">
            <a:avLst/>
          </a:prstGeom>
          <a:noFill/>
          <a:ln>
            <a:noFill/>
          </a:ln>
        </p:spPr>
        <p:style>
          <a:lnRef idx="0"/>
          <a:fillRef idx="0"/>
          <a:effectRef idx="0"/>
          <a:fontRef idx="minor"/>
        </p:style>
      </p:sp>
      <p:pic>
        <p:nvPicPr>
          <p:cNvPr id="227" name="Google Shape;193;p24_0" descr="A picture containing clipart&#10;&#10;Description generated with very high confidence"/>
          <p:cNvPicPr/>
          <p:nvPr/>
        </p:nvPicPr>
        <p:blipFill>
          <a:blip r:embed="rId2"/>
          <a:stretch/>
        </p:blipFill>
        <p:spPr>
          <a:xfrm>
            <a:off x="9771840" y="280800"/>
            <a:ext cx="2310120" cy="551160"/>
          </a:xfrm>
          <a:prstGeom prst="rect">
            <a:avLst/>
          </a:prstGeom>
          <a:ln>
            <a:noFill/>
          </a:ln>
        </p:spPr>
      </p:pic>
    </p:spTree>
  </p:cSld>
  <mc:AlternateContent>
    <mc:Choice Requires="p14">
      <p:transition spd="slow" p14:dur="2000"/>
    </mc:Choice>
    <mc:Fallback>
      <p:transition spd="slow"/>
    </mc:Fallback>
  </mc:AlternateContent>
  <p:timing>
    <p:tnLst>
      <p:par>
        <p:cTn id="15" dur="indefinite" restart="never" nodeType="tmRoot">
          <p:childTnLst>
            <p:seq>
              <p:cTn id="16" dur="indefinite" nodeType="mainSeq">
                <p:childTnLst>
                  <p:par>
                    <p:cTn id="17" fill="hold">
                      <p:stCondLst>
                        <p:cond delay="0"/>
                      </p:stCondLst>
                      <p:childTnLst>
                        <p:par>
                          <p:cTn id="18" fill="hold">
                            <p:stCondLst>
                              <p:cond delay="0"/>
                            </p:stCondLst>
                            <p:childTnLst>
                              <p:par>
                                <p:cTn id="19" nodeType="withEffect" fill="hold" presetClass="entr" presetID="10">
                                  <p:stCondLst>
                                    <p:cond delay="0"/>
                                  </p:stCondLst>
                                  <p:childTnLst>
                                    <p:set>
                                      <p:cBhvr>
                                        <p:cTn id="20" dur="1" fill="hold">
                                          <p:stCondLst>
                                            <p:cond delay="0"/>
                                          </p:stCondLst>
                                        </p:cTn>
                                        <p:tgtEl>
                                          <p:spTgt spid="217"/>
                                        </p:tgtEl>
                                        <p:attrNameLst>
                                          <p:attrName>style.visibility</p:attrName>
                                        </p:attrNameLst>
                                      </p:cBhvr>
                                      <p:to>
                                        <p:strVal val="visible"/>
                                      </p:to>
                                    </p:set>
                                    <p:animEffect filter="fade" transition="in">
                                      <p:cBhvr additive="repl">
                                        <p:cTn id="21" dur="500"/>
                                        <p:tgtEl>
                                          <p:spTgt spid="217"/>
                                        </p:tgtEl>
                                      </p:cBhvr>
                                    </p:animEffect>
                                  </p:childTnLst>
                                </p:cTn>
                              </p:par>
                            </p:childTnLst>
                          </p:cTn>
                        </p:par>
                        <p:par>
                          <p:cTn id="22" fill="hold">
                            <p:stCondLst>
                              <p:cond delay="500"/>
                            </p:stCondLst>
                            <p:childTnLst>
                              <p:par>
                                <p:cTn id="23" nodeType="afterEffect" fill="hold" presetClass="entr" presetID="10">
                                  <p:stCondLst>
                                    <p:cond delay="0"/>
                                  </p:stCondLst>
                                  <p:childTnLst>
                                    <p:set>
                                      <p:cBhvr>
                                        <p:cTn id="24" dur="1" fill="hold">
                                          <p:stCondLst>
                                            <p:cond delay="0"/>
                                          </p:stCondLst>
                                        </p:cTn>
                                        <p:tgtEl>
                                          <p:spTgt spid="218"/>
                                        </p:tgtEl>
                                        <p:attrNameLst>
                                          <p:attrName>style.visibility</p:attrName>
                                        </p:attrNameLst>
                                      </p:cBhvr>
                                      <p:to>
                                        <p:strVal val="visible"/>
                                      </p:to>
                                    </p:set>
                                    <p:animEffect filter="fade" transition="in">
                                      <p:cBhvr additive="repl">
                                        <p:cTn id="25" dur="500"/>
                                        <p:tgtEl>
                                          <p:spTgt spid="218"/>
                                        </p:tgtEl>
                                      </p:cBhvr>
                                    </p:animEffect>
                                  </p:childTnLst>
                                </p:cTn>
                              </p:par>
                            </p:childTnLst>
                          </p:cTn>
                        </p:par>
                        <p:par>
                          <p:cTn id="26" fill="hold">
                            <p:stCondLst>
                              <p:cond delay="1000"/>
                            </p:stCondLst>
                            <p:childTnLst>
                              <p:par>
                                <p:cTn id="27" nodeType="afterEffect" fill="hold" presetClass="entr" presetID="10">
                                  <p:stCondLst>
                                    <p:cond delay="0"/>
                                  </p:stCondLst>
                                  <p:childTnLst>
                                    <p:set>
                                      <p:cBhvr>
                                        <p:cTn id="28" dur="1" fill="hold">
                                          <p:stCondLst>
                                            <p:cond delay="0"/>
                                          </p:stCondLst>
                                        </p:cTn>
                                        <p:tgtEl>
                                          <p:spTgt spid="219"/>
                                        </p:tgtEl>
                                        <p:attrNameLst>
                                          <p:attrName>style.visibility</p:attrName>
                                        </p:attrNameLst>
                                      </p:cBhvr>
                                      <p:to>
                                        <p:strVal val="visible"/>
                                      </p:to>
                                    </p:set>
                                    <p:animEffect filter="fade" transition="in">
                                      <p:cBhvr additive="repl">
                                        <p:cTn id="29" dur="500"/>
                                        <p:tgtEl>
                                          <p:spTgt spid="219"/>
                                        </p:tgtEl>
                                      </p:cBhvr>
                                    </p:animEffect>
                                  </p:childTnLst>
                                </p:cTn>
                              </p:par>
                            </p:childTnLst>
                          </p:cTn>
                        </p:par>
                        <p:par>
                          <p:cTn id="30" fill="hold">
                            <p:stCondLst>
                              <p:cond delay="1500"/>
                            </p:stCondLst>
                            <p:childTnLst>
                              <p:par>
                                <p:cTn id="31" nodeType="afterEffect" fill="hold" presetClass="entr" presetID="10">
                                  <p:stCondLst>
                                    <p:cond delay="0"/>
                                  </p:stCondLst>
                                  <p:childTnLst>
                                    <p:set>
                                      <p:cBhvr>
                                        <p:cTn id="32" dur="1" fill="hold">
                                          <p:stCondLst>
                                            <p:cond delay="0"/>
                                          </p:stCondLst>
                                        </p:cTn>
                                        <p:tgtEl>
                                          <p:spTgt spid="220"/>
                                        </p:tgtEl>
                                        <p:attrNameLst>
                                          <p:attrName>style.visibility</p:attrName>
                                        </p:attrNameLst>
                                      </p:cBhvr>
                                      <p:to>
                                        <p:strVal val="visible"/>
                                      </p:to>
                                    </p:set>
                                    <p:animEffect filter="fade" transition="in">
                                      <p:cBhvr additive="repl">
                                        <p:cTn id="33" dur="500"/>
                                        <p:tgtEl>
                                          <p:spTgt spid="220"/>
                                        </p:tgtEl>
                                      </p:cBhvr>
                                    </p:animEffect>
                                  </p:childTnLst>
                                </p:cTn>
                              </p:par>
                            </p:childTnLst>
                          </p:cTn>
                        </p:par>
                        <p:par>
                          <p:cTn id="34" fill="hold">
                            <p:stCondLst>
                              <p:cond delay="2500"/>
                            </p:stCondLst>
                            <p:childTnLst>
                              <p:par>
                                <p:cTn id="35" nodeType="afterEffect" fill="hold" presetClass="entr" presetID="10">
                                  <p:stCondLst>
                                    <p:cond delay="0"/>
                                  </p:stCondLst>
                                  <p:childTnLst>
                                    <p:set>
                                      <p:cBhvr>
                                        <p:cTn id="36" dur="1" fill="hold">
                                          <p:stCondLst>
                                            <p:cond delay="0"/>
                                          </p:stCondLst>
                                        </p:cTn>
                                        <p:tgtEl>
                                          <p:spTgt spid="224"/>
                                        </p:tgtEl>
                                        <p:attrNameLst>
                                          <p:attrName>style.visibility</p:attrName>
                                        </p:attrNameLst>
                                      </p:cBhvr>
                                      <p:to>
                                        <p:strVal val="visible"/>
                                      </p:to>
                                    </p:set>
                                    <p:animEffect filter="fade" transition="in">
                                      <p:cBhvr additive="repl">
                                        <p:cTn id="37" dur="500"/>
                                        <p:tgtEl>
                                          <p:spTgt spid="224"/>
                                        </p:tgtEl>
                                      </p:cBhvr>
                                    </p:animEffect>
                                  </p:childTnLst>
                                </p:cTn>
                              </p:par>
                              <p:par>
                                <p:cTn id="38" nodeType="withEffect" fill="hold" presetClass="entr" presetID="10">
                                  <p:stCondLst>
                                    <p:cond delay="0"/>
                                  </p:stCondLst>
                                  <p:childTnLst>
                                    <p:set>
                                      <p:cBhvr>
                                        <p:cTn id="39" dur="1" fill="hold">
                                          <p:stCondLst>
                                            <p:cond delay="0"/>
                                          </p:stCondLst>
                                        </p:cTn>
                                        <p:tgtEl>
                                          <p:spTgt spid="225"/>
                                        </p:tgtEl>
                                        <p:attrNameLst>
                                          <p:attrName>style.visibility</p:attrName>
                                        </p:attrNameLst>
                                      </p:cBhvr>
                                      <p:to>
                                        <p:strVal val="visible"/>
                                      </p:to>
                                    </p:set>
                                    <p:animEffect filter="fade" transition="in">
                                      <p:cBhvr additive="repl">
                                        <p:cTn id="40" dur="500"/>
                                        <p:tgtEl>
                                          <p:spTgt spid="225"/>
                                        </p:tgtEl>
                                      </p:cBhvr>
                                    </p:animEffect>
                                  </p:childTnLst>
                                </p:cTn>
                              </p:par>
                              <p:par>
                                <p:cTn id="41" nodeType="withEffect" fill="hold" presetClass="entr" presetID="10">
                                  <p:stCondLst>
                                    <p:cond delay="0"/>
                                  </p:stCondLst>
                                  <p:childTnLst>
                                    <p:set>
                                      <p:cBhvr>
                                        <p:cTn id="42" dur="1" fill="hold">
                                          <p:stCondLst>
                                            <p:cond delay="0"/>
                                          </p:stCondLst>
                                        </p:cTn>
                                        <p:tgtEl>
                                          <p:spTgt spid="226"/>
                                        </p:tgtEl>
                                        <p:attrNameLst>
                                          <p:attrName>style.visibility</p:attrName>
                                        </p:attrNameLst>
                                      </p:cBhvr>
                                      <p:to>
                                        <p:strVal val="visible"/>
                                      </p:to>
                                    </p:set>
                                    <p:animEffect filter="fade" transition="in">
                                      <p:cBhvr additive="repl">
                                        <p:cTn id="43" dur="500"/>
                                        <p:tgtEl>
                                          <p:spTgt spid="2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73763"/>
        </a:solidFill>
      </p:bgPr>
    </p:bg>
    <p:spTree>
      <p:nvGrpSpPr>
        <p:cNvPr id="1" name=""/>
        <p:cNvGrpSpPr/>
        <p:nvPr/>
      </p:nvGrpSpPr>
      <p:grpSpPr>
        <a:xfrm>
          <a:off x="0" y="0"/>
          <a:ext cx="0" cy="0"/>
          <a:chOff x="0" y="0"/>
          <a:chExt cx="0" cy="0"/>
        </a:xfrm>
      </p:grpSpPr>
      <p:sp>
        <p:nvSpPr>
          <p:cNvPr id="228" name="CustomShape 1"/>
          <p:cNvSpPr/>
          <p:nvPr/>
        </p:nvSpPr>
        <p:spPr>
          <a:xfrm>
            <a:off x="720000" y="129600"/>
            <a:ext cx="5944680" cy="106596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en-US" sz="2900" spc="-1" strike="noStrike" u="sng">
                <a:solidFill>
                  <a:srgbClr val="ffffff"/>
                </a:solidFill>
                <a:uFillTx/>
                <a:latin typeface="Calibri"/>
                <a:ea typeface="Calibri"/>
              </a:rPr>
              <a:t>What is a Repository ?</a:t>
            </a:r>
            <a:endParaRPr b="0" lang="en-IN" sz="2900" spc="-1" strike="noStrike">
              <a:latin typeface="Arial"/>
            </a:endParaRPr>
          </a:p>
          <a:p>
            <a:pPr>
              <a:lnSpc>
                <a:spcPct val="100000"/>
              </a:lnSpc>
              <a:tabLst>
                <a:tab algn="l" pos="0"/>
              </a:tabLst>
            </a:pPr>
            <a:endParaRPr b="0" lang="en-IN" sz="2900" spc="-1" strike="noStrike">
              <a:latin typeface="Arial"/>
            </a:endParaRPr>
          </a:p>
        </p:txBody>
      </p:sp>
      <p:sp>
        <p:nvSpPr>
          <p:cNvPr id="229" name="CustomShape 2"/>
          <p:cNvSpPr/>
          <p:nvPr/>
        </p:nvSpPr>
        <p:spPr>
          <a:xfrm>
            <a:off x="1368000" y="1326240"/>
            <a:ext cx="10108080" cy="175284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0" lang="en-US" sz="2000" spc="-1" strike="noStrike">
                <a:solidFill>
                  <a:srgbClr val="ffffff"/>
                </a:solidFill>
                <a:latin typeface="Calibri"/>
                <a:ea typeface="Calibri"/>
              </a:rPr>
              <a:t>Usually used to organize a single project.</a:t>
            </a:r>
            <a:endParaRPr b="0" lang="en-IN" sz="2000" spc="-1" strike="noStrike">
              <a:latin typeface="Arial"/>
            </a:endParaRPr>
          </a:p>
          <a:p>
            <a:pPr>
              <a:lnSpc>
                <a:spcPct val="100000"/>
              </a:lnSpc>
              <a:tabLst>
                <a:tab algn="l" pos="0"/>
              </a:tabLst>
            </a:pPr>
            <a:endParaRPr b="0" lang="en-IN" sz="2000" spc="-1" strike="noStrike">
              <a:latin typeface="Arial"/>
            </a:endParaRPr>
          </a:p>
          <a:p>
            <a:pPr>
              <a:lnSpc>
                <a:spcPct val="100000"/>
              </a:lnSpc>
              <a:tabLst>
                <a:tab algn="l" pos="0"/>
              </a:tabLst>
            </a:pPr>
            <a:r>
              <a:rPr b="0" lang="en-US" sz="2000" spc="-1" strike="noStrike">
                <a:solidFill>
                  <a:srgbClr val="ffffff"/>
                </a:solidFill>
                <a:latin typeface="Calibri"/>
                <a:ea typeface="Calibri"/>
              </a:rPr>
              <a:t>repos can contain folders and files, images, videos, spreadsheets, and data sets – anything your project needs.</a:t>
            </a:r>
            <a:endParaRPr b="0" lang="en-IN" sz="2000" spc="-1" strike="noStrike">
              <a:latin typeface="Arial"/>
            </a:endParaRPr>
          </a:p>
          <a:p>
            <a:pPr>
              <a:lnSpc>
                <a:spcPct val="115000"/>
              </a:lnSpc>
              <a:tabLst>
                <a:tab algn="l" pos="0"/>
              </a:tabLst>
            </a:pPr>
            <a:endParaRPr b="0" lang="en-IN" sz="2000" spc="-1" strike="noStrike">
              <a:latin typeface="Arial"/>
            </a:endParaRPr>
          </a:p>
        </p:txBody>
      </p:sp>
      <p:sp>
        <p:nvSpPr>
          <p:cNvPr id="230" name="CustomShape 3"/>
          <p:cNvSpPr/>
          <p:nvPr/>
        </p:nvSpPr>
        <p:spPr>
          <a:xfrm>
            <a:off x="1245240" y="990000"/>
            <a:ext cx="8375040" cy="109728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0" lang="en-US" sz="2000" spc="-1" strike="noStrike">
                <a:solidFill>
                  <a:srgbClr val="ffffff"/>
                </a:solidFill>
                <a:latin typeface="Calibri"/>
                <a:ea typeface="Calibri"/>
              </a:rPr>
              <a:t>“</a:t>
            </a:r>
            <a:r>
              <a:rPr b="0" lang="en-US" sz="2000" spc="-1" strike="noStrike">
                <a:solidFill>
                  <a:srgbClr val="ffffff"/>
                </a:solidFill>
                <a:latin typeface="Calibri"/>
                <a:ea typeface="Calibri"/>
              </a:rPr>
              <a:t>repo” = repository</a:t>
            </a:r>
            <a:endParaRPr b="0" lang="en-IN" sz="2000" spc="-1" strike="noStrike">
              <a:latin typeface="Arial"/>
            </a:endParaRPr>
          </a:p>
          <a:p>
            <a:pPr>
              <a:lnSpc>
                <a:spcPct val="100000"/>
              </a:lnSpc>
              <a:tabLst>
                <a:tab algn="l" pos="0"/>
              </a:tabLst>
            </a:pPr>
            <a:r>
              <a:rPr b="0" lang="en-US" sz="2000" spc="-1" strike="noStrike">
                <a:solidFill>
                  <a:srgbClr val="ffffff"/>
                </a:solidFill>
                <a:latin typeface="Calibri"/>
                <a:ea typeface="Calibri"/>
              </a:rPr>
              <a:t> </a:t>
            </a:r>
            <a:endParaRPr b="0" lang="en-IN" sz="2000" spc="-1" strike="noStrike">
              <a:latin typeface="Arial"/>
            </a:endParaRPr>
          </a:p>
          <a:p>
            <a:pPr>
              <a:lnSpc>
                <a:spcPct val="100000"/>
              </a:lnSpc>
              <a:tabLst>
                <a:tab algn="l" pos="0"/>
              </a:tabLst>
            </a:pPr>
            <a:endParaRPr b="0" lang="en-IN" sz="2000" spc="-1" strike="noStrike">
              <a:latin typeface="Arial"/>
            </a:endParaRPr>
          </a:p>
        </p:txBody>
      </p:sp>
      <p:pic>
        <p:nvPicPr>
          <p:cNvPr id="231" name="Google Shape;193;p24_1" descr="A picture containing clipart&#10;&#10;Description generated with very high confidence"/>
          <p:cNvPicPr/>
          <p:nvPr/>
        </p:nvPicPr>
        <p:blipFill>
          <a:blip r:embed="rId1"/>
          <a:stretch/>
        </p:blipFill>
        <p:spPr>
          <a:xfrm>
            <a:off x="9771840" y="280800"/>
            <a:ext cx="2310120" cy="551160"/>
          </a:xfrm>
          <a:prstGeom prst="rect">
            <a:avLst/>
          </a:prstGeom>
          <a:ln>
            <a:noFill/>
          </a:ln>
        </p:spPr>
      </p:pic>
      <p:pic>
        <p:nvPicPr>
          <p:cNvPr id="232" name="" descr=""/>
          <p:cNvPicPr/>
          <p:nvPr/>
        </p:nvPicPr>
        <p:blipFill>
          <a:blip r:embed="rId2"/>
          <a:stretch/>
        </p:blipFill>
        <p:spPr>
          <a:xfrm>
            <a:off x="1656000" y="3240000"/>
            <a:ext cx="8135280" cy="3023280"/>
          </a:xfrm>
          <a:prstGeom prst="rect">
            <a:avLst/>
          </a:prstGeom>
          <a:ln>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73763"/>
        </a:solidFill>
      </p:bgPr>
    </p:bg>
    <p:spTree>
      <p:nvGrpSpPr>
        <p:cNvPr id="1" name=""/>
        <p:cNvGrpSpPr/>
        <p:nvPr/>
      </p:nvGrpSpPr>
      <p:grpSpPr>
        <a:xfrm>
          <a:off x="0" y="0"/>
          <a:ext cx="0" cy="0"/>
          <a:chOff x="0" y="0"/>
          <a:chExt cx="0" cy="0"/>
        </a:xfrm>
      </p:grpSpPr>
      <p:sp>
        <p:nvSpPr>
          <p:cNvPr id="233" name="CustomShape 1"/>
          <p:cNvSpPr/>
          <p:nvPr/>
        </p:nvSpPr>
        <p:spPr>
          <a:xfrm>
            <a:off x="872280" y="144000"/>
            <a:ext cx="5606280" cy="6091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en-US" sz="2800" spc="-1" strike="noStrike" u="sng">
                <a:solidFill>
                  <a:srgbClr val="ffffff"/>
                </a:solidFill>
                <a:uFillTx/>
                <a:latin typeface="Calibri"/>
                <a:ea typeface="Calibri"/>
              </a:rPr>
              <a:t>BASIC GIT COMMANDS</a:t>
            </a:r>
            <a:endParaRPr b="0" lang="en-IN" sz="2800" spc="-1" strike="noStrike">
              <a:latin typeface="Arial"/>
            </a:endParaRPr>
          </a:p>
        </p:txBody>
      </p:sp>
      <p:sp>
        <p:nvSpPr>
          <p:cNvPr id="234" name="CustomShape 2"/>
          <p:cNvSpPr/>
          <p:nvPr/>
        </p:nvSpPr>
        <p:spPr>
          <a:xfrm>
            <a:off x="288000" y="710280"/>
            <a:ext cx="10721520" cy="6345720"/>
          </a:xfrm>
          <a:prstGeom prst="rect">
            <a:avLst/>
          </a:prstGeom>
          <a:noFill/>
          <a:ln>
            <a:noFill/>
          </a:ln>
        </p:spPr>
        <p:style>
          <a:lnRef idx="0"/>
          <a:fillRef idx="0"/>
          <a:effectRef idx="0"/>
          <a:fontRef idx="minor"/>
        </p:style>
        <p:txBody>
          <a:bodyPr lIns="90000" rIns="90000" tIns="91440" bIns="91440">
            <a:spAutoFit/>
          </a:bodyPr>
          <a:p>
            <a:pPr marL="457200" indent="-366480">
              <a:lnSpc>
                <a:spcPct val="115000"/>
              </a:lnSpc>
              <a:buClr>
                <a:srgbClr val="ffffff"/>
              </a:buClr>
              <a:buFont typeface="Calibri"/>
              <a:buChar char="●"/>
            </a:pPr>
            <a:r>
              <a:rPr b="1" lang="en-US" sz="2200" spc="-1" strike="noStrike" u="sng">
                <a:solidFill>
                  <a:srgbClr val="ffffff"/>
                </a:solidFill>
                <a:uFillTx/>
                <a:latin typeface="Calibri"/>
                <a:ea typeface="Calibri"/>
              </a:rPr>
              <a:t>git add</a:t>
            </a:r>
            <a:r>
              <a:rPr b="1" lang="en-US" sz="2200" spc="-1" strike="noStrike">
                <a:solidFill>
                  <a:srgbClr val="ffffff"/>
                </a:solidFill>
                <a:latin typeface="Calibri"/>
                <a:ea typeface="Calibri"/>
              </a:rPr>
              <a:t> </a:t>
            </a:r>
            <a:r>
              <a:rPr b="1" lang="en-US" sz="2200" spc="-1" strike="noStrike">
                <a:solidFill>
                  <a:srgbClr val="ffffff"/>
                </a:solidFill>
                <a:latin typeface="Calibri"/>
                <a:ea typeface="Calibri"/>
              </a:rPr>
              <a:t>	</a:t>
            </a:r>
            <a:r>
              <a:rPr b="1" lang="en-US" sz="2200" spc="-1" strike="noStrike">
                <a:solidFill>
                  <a:srgbClr val="ffffff"/>
                </a:solidFill>
                <a:latin typeface="Calibri"/>
                <a:ea typeface="Calibri"/>
              </a:rPr>
              <a:t>- </a:t>
            </a:r>
            <a:r>
              <a:rPr b="0" lang="en-US" sz="2200" spc="-1" strike="noStrike">
                <a:solidFill>
                  <a:srgbClr val="ffffff"/>
                </a:solidFill>
                <a:latin typeface="Calibri"/>
                <a:ea typeface="Calibri"/>
              </a:rPr>
              <a:t>is a command used to add a file that is in the working directory to the staging area.</a:t>
            </a:r>
            <a:endParaRPr b="0" lang="en-IN" sz="2200" spc="-1" strike="noStrike">
              <a:latin typeface="Arial"/>
            </a:endParaRPr>
          </a:p>
          <a:p>
            <a:pPr marL="457200" indent="-366480">
              <a:lnSpc>
                <a:spcPct val="115000"/>
              </a:lnSpc>
              <a:buClr>
                <a:srgbClr val="ffffff"/>
              </a:buClr>
              <a:buFont typeface="Calibri"/>
              <a:buChar char="●"/>
            </a:pPr>
            <a:r>
              <a:rPr b="1" lang="en-US" sz="2200" spc="-1" strike="noStrike" u="sng">
                <a:solidFill>
                  <a:srgbClr val="ffffff"/>
                </a:solidFill>
                <a:uFillTx/>
                <a:latin typeface="Calibri"/>
                <a:ea typeface="Calibri"/>
              </a:rPr>
              <a:t>git commit</a:t>
            </a:r>
            <a:r>
              <a:rPr b="0" lang="en-US" sz="2200" spc="-1" strike="noStrike">
                <a:solidFill>
                  <a:srgbClr val="ffffff"/>
                </a:solidFill>
                <a:latin typeface="Calibri"/>
                <a:ea typeface="Calibri"/>
              </a:rPr>
              <a:t>  - is a command used to add all files that are staged to the local repository.</a:t>
            </a:r>
            <a:endParaRPr b="0" lang="en-IN" sz="2200" spc="-1" strike="noStrike">
              <a:latin typeface="Arial"/>
            </a:endParaRPr>
          </a:p>
          <a:p>
            <a:pPr marL="457200" indent="-366480">
              <a:lnSpc>
                <a:spcPct val="115000"/>
              </a:lnSpc>
              <a:buClr>
                <a:srgbClr val="ffffff"/>
              </a:buClr>
              <a:buFont typeface="Calibri"/>
              <a:buChar char="●"/>
            </a:pPr>
            <a:r>
              <a:rPr b="1" lang="en-US" sz="2200" spc="-1" strike="noStrike" u="sng">
                <a:solidFill>
                  <a:srgbClr val="ffffff"/>
                </a:solidFill>
                <a:uFillTx/>
                <a:latin typeface="Calibri"/>
                <a:ea typeface="Calibri"/>
              </a:rPr>
              <a:t>git push</a:t>
            </a:r>
            <a:r>
              <a:rPr b="0" lang="en-US" sz="2200" spc="-1" strike="noStrike">
                <a:solidFill>
                  <a:srgbClr val="ffffff"/>
                </a:solidFill>
                <a:latin typeface="Calibri"/>
                <a:ea typeface="Calibri"/>
              </a:rPr>
              <a:t> - is a command used to add all committed files in the local repository to the remote repository. So in the remote repository, all files and changes will be visible to anyone with access to the remote repository.</a:t>
            </a:r>
            <a:endParaRPr b="0" lang="en-IN" sz="2200" spc="-1" strike="noStrike">
              <a:latin typeface="Arial"/>
            </a:endParaRPr>
          </a:p>
          <a:p>
            <a:pPr marL="457200" indent="-366480">
              <a:lnSpc>
                <a:spcPct val="115000"/>
              </a:lnSpc>
              <a:buClr>
                <a:srgbClr val="ffffff"/>
              </a:buClr>
              <a:buFont typeface="Calibri"/>
              <a:buChar char="●"/>
            </a:pPr>
            <a:r>
              <a:rPr b="1" lang="en-US" sz="2200" spc="-1" strike="noStrike" u="sng">
                <a:solidFill>
                  <a:srgbClr val="ffffff"/>
                </a:solidFill>
                <a:uFillTx/>
                <a:latin typeface="Calibri"/>
                <a:ea typeface="Calibri"/>
              </a:rPr>
              <a:t>git fetch</a:t>
            </a:r>
            <a:r>
              <a:rPr b="0" lang="en-US" sz="2200" spc="-1" strike="noStrike">
                <a:solidFill>
                  <a:srgbClr val="ffffff"/>
                </a:solidFill>
                <a:latin typeface="Calibri"/>
                <a:ea typeface="Calibri"/>
              </a:rPr>
              <a:t> - is a command used to get files from the remote repository to the local repository but not into the working directory.</a:t>
            </a:r>
            <a:endParaRPr b="0" lang="en-IN" sz="2200" spc="-1" strike="noStrike">
              <a:latin typeface="Arial"/>
            </a:endParaRPr>
          </a:p>
          <a:p>
            <a:pPr marL="457200" indent="-366480">
              <a:lnSpc>
                <a:spcPct val="115000"/>
              </a:lnSpc>
              <a:buClr>
                <a:srgbClr val="ffffff"/>
              </a:buClr>
              <a:buFont typeface="Calibri"/>
              <a:buChar char="●"/>
            </a:pPr>
            <a:r>
              <a:rPr b="1" lang="en-US" sz="2200" spc="-1" strike="noStrike" u="sng">
                <a:solidFill>
                  <a:srgbClr val="ffffff"/>
                </a:solidFill>
                <a:uFillTx/>
                <a:latin typeface="Calibri"/>
                <a:ea typeface="Calibri"/>
              </a:rPr>
              <a:t>git merge</a:t>
            </a:r>
            <a:r>
              <a:rPr b="0" lang="en-US" sz="2200" spc="-1" strike="noStrike">
                <a:solidFill>
                  <a:srgbClr val="ffffff"/>
                </a:solidFill>
                <a:latin typeface="Calibri"/>
                <a:ea typeface="Calibri"/>
              </a:rPr>
              <a:t> - is a command used to get the files from the local repository into the working directory.</a:t>
            </a:r>
            <a:endParaRPr b="0" lang="en-IN" sz="2200" spc="-1" strike="noStrike">
              <a:latin typeface="Arial"/>
            </a:endParaRPr>
          </a:p>
          <a:p>
            <a:pPr marL="457200" indent="-366480">
              <a:lnSpc>
                <a:spcPct val="115000"/>
              </a:lnSpc>
              <a:buClr>
                <a:srgbClr val="ffffff"/>
              </a:buClr>
              <a:buFont typeface="Calibri"/>
              <a:buChar char="●"/>
            </a:pPr>
            <a:r>
              <a:rPr b="1" lang="en-US" sz="2200" spc="-1" strike="noStrike" u="sng">
                <a:solidFill>
                  <a:srgbClr val="ffffff"/>
                </a:solidFill>
                <a:uFillTx/>
                <a:latin typeface="Calibri"/>
                <a:ea typeface="Calibri"/>
              </a:rPr>
              <a:t>git pull</a:t>
            </a:r>
            <a:r>
              <a:rPr b="0" lang="en-US" sz="2200" spc="-1" strike="noStrike">
                <a:solidFill>
                  <a:srgbClr val="ffffff"/>
                </a:solidFill>
                <a:latin typeface="Calibri"/>
                <a:ea typeface="Calibri"/>
              </a:rPr>
              <a:t> - is command used to get files from the remote repository directly into the working directory. It is equivalent to a git fetch and a git merge .</a:t>
            </a:r>
            <a:endParaRPr b="0" lang="en-IN" sz="2200" spc="-1" strike="noStrike">
              <a:latin typeface="Arial"/>
            </a:endParaRPr>
          </a:p>
          <a:p>
            <a:pPr>
              <a:lnSpc>
                <a:spcPct val="115000"/>
              </a:lnSpc>
              <a:tabLst>
                <a:tab algn="l" pos="0"/>
              </a:tabLst>
            </a:pPr>
            <a:endParaRPr b="0" lang="en-IN" sz="2200" spc="-1" strike="noStrike">
              <a:latin typeface="Arial"/>
            </a:endParaRPr>
          </a:p>
        </p:txBody>
      </p:sp>
      <p:pic>
        <p:nvPicPr>
          <p:cNvPr id="235" name="Google Shape;193;p24" descr="A picture containing clipart&#10;&#10;Description generated with very high confidence"/>
          <p:cNvPicPr/>
          <p:nvPr/>
        </p:nvPicPr>
        <p:blipFill>
          <a:blip r:embed="rId1"/>
          <a:stretch/>
        </p:blipFill>
        <p:spPr>
          <a:xfrm>
            <a:off x="9771480" y="280440"/>
            <a:ext cx="2310120" cy="551160"/>
          </a:xfrm>
          <a:prstGeom prst="rect">
            <a:avLst/>
          </a:prstGeom>
          <a:ln>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b5394"/>
        </a:solidFill>
      </p:bgPr>
    </p:bg>
    <p:spTree>
      <p:nvGrpSpPr>
        <p:cNvPr id="1" name=""/>
        <p:cNvGrpSpPr/>
        <p:nvPr/>
      </p:nvGrpSpPr>
      <p:grpSpPr>
        <a:xfrm>
          <a:off x="0" y="0"/>
          <a:ext cx="0" cy="0"/>
          <a:chOff x="0" y="0"/>
          <a:chExt cx="0" cy="0"/>
        </a:xfrm>
      </p:grpSpPr>
      <p:pic>
        <p:nvPicPr>
          <p:cNvPr id="236" name="Google Shape;198;p25" descr=""/>
          <p:cNvPicPr/>
          <p:nvPr/>
        </p:nvPicPr>
        <p:blipFill>
          <a:blip r:embed="rId1"/>
          <a:stretch/>
        </p:blipFill>
        <p:spPr>
          <a:xfrm rot="5400000">
            <a:off x="6930720" y="1620360"/>
            <a:ext cx="6005880" cy="4929120"/>
          </a:xfrm>
          <a:prstGeom prst="rect">
            <a:avLst/>
          </a:prstGeom>
          <a:ln>
            <a:noFill/>
          </a:ln>
        </p:spPr>
      </p:pic>
      <p:sp>
        <p:nvSpPr>
          <p:cNvPr id="237" name="CustomShape 1"/>
          <p:cNvSpPr/>
          <p:nvPr/>
        </p:nvSpPr>
        <p:spPr>
          <a:xfrm>
            <a:off x="628560" y="392400"/>
            <a:ext cx="8553240" cy="912600"/>
          </a:xfrm>
          <a:prstGeom prst="rect">
            <a:avLst/>
          </a:prstGeom>
          <a:noFill/>
          <a:ln>
            <a:noFill/>
          </a:ln>
        </p:spPr>
        <p:style>
          <a:lnRef idx="0"/>
          <a:fillRef idx="0"/>
          <a:effectRef idx="0"/>
          <a:fontRef idx="minor"/>
        </p:style>
        <p:txBody>
          <a:bodyPr lIns="90000" rIns="90000" tIns="45000" bIns="45000">
            <a:noAutofit/>
          </a:bodyPr>
          <a:p>
            <a:pPr>
              <a:lnSpc>
                <a:spcPct val="90000"/>
              </a:lnSpc>
              <a:tabLst>
                <a:tab algn="l" pos="0"/>
              </a:tabLst>
            </a:pPr>
            <a:r>
              <a:rPr b="0" lang="en-US" sz="4400" spc="-1" strike="noStrike" u="sng">
                <a:solidFill>
                  <a:srgbClr val="ffffff"/>
                </a:solidFill>
                <a:uFillTx/>
                <a:latin typeface="Lato"/>
                <a:ea typeface="Lato"/>
              </a:rPr>
              <a:t>ADD Commands</a:t>
            </a:r>
            <a:endParaRPr b="0" lang="en-IN" sz="4400" spc="-1" strike="noStrike">
              <a:latin typeface="Arial"/>
            </a:endParaRPr>
          </a:p>
        </p:txBody>
      </p:sp>
      <p:grpSp>
        <p:nvGrpSpPr>
          <p:cNvPr id="238" name="Group 2"/>
          <p:cNvGrpSpPr/>
          <p:nvPr/>
        </p:nvGrpSpPr>
        <p:grpSpPr>
          <a:xfrm>
            <a:off x="-9000" y="6325920"/>
            <a:ext cx="12199680" cy="468720"/>
            <a:chOff x="-9000" y="6325920"/>
            <a:chExt cx="12199680" cy="468720"/>
          </a:xfrm>
        </p:grpSpPr>
        <p:sp>
          <p:nvSpPr>
            <p:cNvPr id="239" name="CustomShape 3"/>
            <p:cNvSpPr/>
            <p:nvPr/>
          </p:nvSpPr>
          <p:spPr>
            <a:xfrm>
              <a:off x="-9000" y="6576480"/>
              <a:ext cx="10468440" cy="43920"/>
            </a:xfrm>
            <a:prstGeom prst="rect">
              <a:avLst/>
            </a:prstGeom>
            <a:solidFill>
              <a:srgbClr val="004586"/>
            </a:solidFill>
            <a:ln>
              <a:noFill/>
            </a:ln>
          </p:spPr>
          <p:style>
            <a:lnRef idx="0"/>
            <a:fillRef idx="0"/>
            <a:effectRef idx="0"/>
            <a:fontRef idx="minor"/>
          </p:style>
        </p:sp>
        <p:pic>
          <p:nvPicPr>
            <p:cNvPr id="240" name="Google Shape;202;p25" descr=""/>
            <p:cNvPicPr/>
            <p:nvPr/>
          </p:nvPicPr>
          <p:blipFill>
            <a:blip r:embed="rId2"/>
            <a:stretch/>
          </p:blipFill>
          <p:spPr>
            <a:xfrm>
              <a:off x="10548360" y="6325920"/>
              <a:ext cx="468720" cy="468720"/>
            </a:xfrm>
            <a:prstGeom prst="rect">
              <a:avLst/>
            </a:prstGeom>
            <a:ln>
              <a:noFill/>
            </a:ln>
          </p:spPr>
        </p:pic>
        <p:sp>
          <p:nvSpPr>
            <p:cNvPr id="241" name="CustomShape 4"/>
            <p:cNvSpPr/>
            <p:nvPr/>
          </p:nvSpPr>
          <p:spPr>
            <a:xfrm flipH="1" rot="10800000">
              <a:off x="11106360" y="6578280"/>
              <a:ext cx="1084320" cy="43920"/>
            </a:xfrm>
            <a:prstGeom prst="rect">
              <a:avLst/>
            </a:prstGeom>
            <a:solidFill>
              <a:srgbClr val="004586"/>
            </a:solidFill>
            <a:ln>
              <a:noFill/>
            </a:ln>
          </p:spPr>
          <p:style>
            <a:lnRef idx="0"/>
            <a:fillRef idx="0"/>
            <a:effectRef idx="0"/>
            <a:fontRef idx="minor"/>
          </p:style>
        </p:sp>
      </p:grpSp>
      <p:sp>
        <p:nvSpPr>
          <p:cNvPr id="242" name="CustomShape 5"/>
          <p:cNvSpPr/>
          <p:nvPr/>
        </p:nvSpPr>
        <p:spPr>
          <a:xfrm>
            <a:off x="856800" y="1162800"/>
            <a:ext cx="9006480" cy="5623200"/>
          </a:xfrm>
          <a:prstGeom prst="rect">
            <a:avLst/>
          </a:prstGeom>
          <a:noFill/>
          <a:ln>
            <a:noFill/>
          </a:ln>
        </p:spPr>
        <p:style>
          <a:lnRef idx="0"/>
          <a:fillRef idx="0"/>
          <a:effectRef idx="0"/>
          <a:fontRef idx="minor"/>
        </p:style>
        <p:txBody>
          <a:bodyPr lIns="90000" rIns="90000" tIns="91440" bIns="91440">
            <a:spAutoFit/>
          </a:bodyPr>
          <a:p>
            <a:pPr>
              <a:lnSpc>
                <a:spcPct val="100000"/>
              </a:lnSpc>
            </a:pPr>
            <a:r>
              <a:rPr b="0" lang="en-US" sz="2100" spc="-1" strike="noStrike">
                <a:solidFill>
                  <a:srgbClr val="ffffff"/>
                </a:solidFill>
                <a:latin typeface="Calibri"/>
                <a:ea typeface="Calibri"/>
              </a:rPr>
              <a:t>The git add command adds a file or folder to the staging area. Files in the staging area are those that you want to add to your next commit. Git add does not modify or otherwise affect your repository or files.</a:t>
            </a:r>
            <a:endParaRPr b="0" lang="en-IN" sz="2100" spc="-1" strike="noStrike">
              <a:latin typeface="Arial"/>
            </a:endParaRPr>
          </a:p>
          <a:p>
            <a:pPr>
              <a:lnSpc>
                <a:spcPct val="100000"/>
              </a:lnSpc>
            </a:pPr>
            <a:endParaRPr b="0" lang="en-IN" sz="2100" spc="-1" strike="noStrike">
              <a:latin typeface="Arial"/>
            </a:endParaRPr>
          </a:p>
          <a:p>
            <a:pPr>
              <a:lnSpc>
                <a:spcPct val="100000"/>
              </a:lnSpc>
            </a:pPr>
            <a:r>
              <a:rPr b="0" lang="en-US" sz="2100" spc="-1" strike="noStrike">
                <a:solidFill>
                  <a:srgbClr val="ffffff"/>
                </a:solidFill>
                <a:latin typeface="Calibri"/>
                <a:ea typeface="Calibri"/>
              </a:rPr>
              <a:t>The </a:t>
            </a:r>
            <a:r>
              <a:rPr b="0" lang="en-US" sz="2100" spc="-1" strike="noStrike" u="sng">
                <a:solidFill>
                  <a:srgbClr val="ffffff"/>
                </a:solidFill>
                <a:uFillTx/>
                <a:latin typeface="Calibri"/>
                <a:ea typeface="Calibri"/>
              </a:rPr>
              <a:t>Git Version Control System</a:t>
            </a:r>
            <a:r>
              <a:rPr b="0" lang="en-US" sz="2100" spc="-1" strike="noStrike">
                <a:solidFill>
                  <a:srgbClr val="ffffff"/>
                </a:solidFill>
                <a:latin typeface="Calibri"/>
                <a:ea typeface="Calibri"/>
              </a:rPr>
              <a:t> does not have a simple save feature. Git uses a process called committing. This is where you create a record of all the changes made to flies since the last commit. </a:t>
            </a:r>
            <a:endParaRPr b="0" lang="en-IN" sz="2100" spc="-1" strike="noStrike">
              <a:latin typeface="Arial"/>
            </a:endParaRPr>
          </a:p>
          <a:p>
            <a:pPr>
              <a:lnSpc>
                <a:spcPct val="100000"/>
              </a:lnSpc>
            </a:pPr>
            <a:endParaRPr b="0" lang="en-IN" sz="2100" spc="-1" strike="noStrike">
              <a:latin typeface="Arial"/>
            </a:endParaRPr>
          </a:p>
          <a:p>
            <a:pPr>
              <a:lnSpc>
                <a:spcPct val="100000"/>
              </a:lnSpc>
            </a:pPr>
            <a:r>
              <a:rPr b="0" lang="en-US" sz="2100" spc="-1" strike="noStrike">
                <a:solidFill>
                  <a:srgbClr val="ffffff"/>
                </a:solidFill>
                <a:latin typeface="Calibri"/>
                <a:ea typeface="Calibri"/>
              </a:rPr>
              <a:t>This process involves a few different command line operations. The first step is saving file or folder changes to a Git repository is to use the git add command. This command lets you select which file you want to commit to a repository by moving the directory to the staging area.    </a:t>
            </a:r>
            <a:endParaRPr b="0" lang="en-IN" sz="2100" spc="-1" strike="noStrike">
              <a:latin typeface="Arial"/>
            </a:endParaRPr>
          </a:p>
          <a:p>
            <a:pPr marL="457200">
              <a:lnSpc>
                <a:spcPct val="100000"/>
              </a:lnSpc>
              <a:tabLst>
                <a:tab algn="l" pos="0"/>
              </a:tabLst>
            </a:pPr>
            <a:endParaRPr b="0" lang="en-IN" sz="2100" spc="-1" strike="noStrike">
              <a:latin typeface="Arial"/>
            </a:endParaRPr>
          </a:p>
          <a:p>
            <a:pPr marL="457200">
              <a:lnSpc>
                <a:spcPct val="100000"/>
              </a:lnSpc>
              <a:tabLst>
                <a:tab algn="l" pos="0"/>
              </a:tabLst>
            </a:pPr>
            <a:endParaRPr b="0" lang="en-IN" sz="2100" spc="-1" strike="noStrike">
              <a:latin typeface="Arial"/>
            </a:endParaRPr>
          </a:p>
        </p:txBody>
      </p:sp>
      <p:pic>
        <p:nvPicPr>
          <p:cNvPr id="243" name="Google Shape;193;p24_2" descr="A picture containing clipart&#10;&#10;Description generated with very high confidence"/>
          <p:cNvPicPr/>
          <p:nvPr/>
        </p:nvPicPr>
        <p:blipFill>
          <a:blip r:embed="rId3"/>
          <a:stretch/>
        </p:blipFill>
        <p:spPr>
          <a:xfrm>
            <a:off x="9772200" y="281160"/>
            <a:ext cx="2310120" cy="551160"/>
          </a:xfrm>
          <a:prstGeom prst="rect">
            <a:avLst/>
          </a:prstGeom>
          <a:ln>
            <a:noFill/>
          </a:ln>
        </p:spPr>
      </p:pic>
    </p:spTree>
  </p:cSld>
  <p:transition spd="slow">
    <p:push dir="l"/>
  </p:transition>
  <p:timing>
    <p:tnLst>
      <p:par>
        <p:cTn id="44" dur="indefinite" restart="never" nodeType="tmRoot">
          <p:childTnLst>
            <p:seq>
              <p:cTn id="45" dur="indefinite" nodeType="mainSeq">
                <p:childTnLst>
                  <p:par>
                    <p:cTn id="46" fill="hold">
                      <p:stCondLst>
                        <p:cond delay="0"/>
                      </p:stCondLst>
                      <p:childTnLst>
                        <p:par>
                          <p:cTn id="47" fill="hold">
                            <p:stCondLst>
                              <p:cond delay="0"/>
                            </p:stCondLst>
                            <p:childTnLst>
                              <p:par>
                                <p:cTn id="48" nodeType="withEffect" fill="hold" presetClass="entr" presetID="10">
                                  <p:stCondLst>
                                    <p:cond delay="0"/>
                                  </p:stCondLst>
                                  <p:childTnLst>
                                    <p:set>
                                      <p:cBhvr>
                                        <p:cTn id="49" dur="1" fill="hold">
                                          <p:stCondLst>
                                            <p:cond delay="0"/>
                                          </p:stCondLst>
                                        </p:cTn>
                                        <p:tgtEl>
                                          <p:spTgt spid="236"/>
                                        </p:tgtEl>
                                        <p:attrNameLst>
                                          <p:attrName>style.visibility</p:attrName>
                                        </p:attrNameLst>
                                      </p:cBhvr>
                                      <p:to>
                                        <p:strVal val="visible"/>
                                      </p:to>
                                    </p:set>
                                    <p:animEffect filter="fade" transition="in">
                                      <p:cBhvr additive="repl">
                                        <p:cTn id="50" dur="500"/>
                                        <p:tgtEl>
                                          <p:spTgt spid="2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b5394"/>
        </a:solidFill>
      </p:bgPr>
    </p:bg>
    <p:spTree>
      <p:nvGrpSpPr>
        <p:cNvPr id="1" name=""/>
        <p:cNvGrpSpPr/>
        <p:nvPr/>
      </p:nvGrpSpPr>
      <p:grpSpPr>
        <a:xfrm>
          <a:off x="0" y="0"/>
          <a:ext cx="0" cy="0"/>
          <a:chOff x="0" y="0"/>
          <a:chExt cx="0" cy="0"/>
        </a:xfrm>
      </p:grpSpPr>
      <p:pic>
        <p:nvPicPr>
          <p:cNvPr id="244" name="Google Shape;198;p25_0" descr=""/>
          <p:cNvPicPr/>
          <p:nvPr/>
        </p:nvPicPr>
        <p:blipFill>
          <a:blip r:embed="rId1"/>
          <a:stretch/>
        </p:blipFill>
        <p:spPr>
          <a:xfrm rot="5400000">
            <a:off x="6930720" y="1620360"/>
            <a:ext cx="6005880" cy="4929120"/>
          </a:xfrm>
          <a:prstGeom prst="rect">
            <a:avLst/>
          </a:prstGeom>
          <a:ln>
            <a:noFill/>
          </a:ln>
        </p:spPr>
      </p:pic>
      <p:sp>
        <p:nvSpPr>
          <p:cNvPr id="245" name="CustomShape 1"/>
          <p:cNvSpPr/>
          <p:nvPr/>
        </p:nvSpPr>
        <p:spPr>
          <a:xfrm>
            <a:off x="628560" y="392400"/>
            <a:ext cx="8553240" cy="912600"/>
          </a:xfrm>
          <a:prstGeom prst="rect">
            <a:avLst/>
          </a:prstGeom>
          <a:noFill/>
          <a:ln>
            <a:noFill/>
          </a:ln>
        </p:spPr>
        <p:style>
          <a:lnRef idx="0"/>
          <a:fillRef idx="0"/>
          <a:effectRef idx="0"/>
          <a:fontRef idx="minor"/>
        </p:style>
        <p:txBody>
          <a:bodyPr lIns="90000" rIns="90000" tIns="45000" bIns="45000">
            <a:noAutofit/>
          </a:bodyPr>
          <a:p>
            <a:pPr>
              <a:lnSpc>
                <a:spcPct val="90000"/>
              </a:lnSpc>
              <a:tabLst>
                <a:tab algn="l" pos="0"/>
              </a:tabLst>
            </a:pPr>
            <a:endParaRPr b="0" lang="en-IN" sz="1800" spc="-1" strike="noStrike">
              <a:latin typeface="Arial"/>
            </a:endParaRPr>
          </a:p>
          <a:p>
            <a:pPr>
              <a:lnSpc>
                <a:spcPct val="90000"/>
              </a:lnSpc>
              <a:tabLst>
                <a:tab algn="l" pos="0"/>
              </a:tabLst>
            </a:pPr>
            <a:r>
              <a:rPr b="0" lang="en-US" sz="3200" spc="-1" strike="noStrike" u="sng">
                <a:solidFill>
                  <a:srgbClr val="ffffff"/>
                </a:solidFill>
                <a:uFillTx/>
                <a:latin typeface="Lato"/>
                <a:ea typeface="Lato"/>
              </a:rPr>
              <a:t>Steps for changing a file or folder in a Git repository:</a:t>
            </a:r>
            <a:endParaRPr b="0" lang="en-IN" sz="3200" spc="-1" strike="noStrike">
              <a:latin typeface="Arial"/>
            </a:endParaRPr>
          </a:p>
          <a:p>
            <a:pPr>
              <a:lnSpc>
                <a:spcPct val="90000"/>
              </a:lnSpc>
              <a:tabLst>
                <a:tab algn="l" pos="0"/>
              </a:tabLst>
            </a:pPr>
            <a:endParaRPr b="0" lang="en-IN" sz="3200" spc="-1" strike="noStrike">
              <a:latin typeface="Arial"/>
            </a:endParaRPr>
          </a:p>
          <a:p>
            <a:pPr>
              <a:lnSpc>
                <a:spcPct val="90000"/>
              </a:lnSpc>
              <a:tabLst>
                <a:tab algn="l" pos="0"/>
              </a:tabLst>
            </a:pPr>
            <a:r>
              <a:rPr b="0" lang="en-US" sz="1800" spc="-1" strike="noStrike">
                <a:solidFill>
                  <a:srgbClr val="ffffff"/>
                </a:solidFill>
                <a:latin typeface="Lato"/>
                <a:ea typeface="Lato"/>
              </a:rPr>
              <a:t>1. On your system, update a file or folder in the Git repository.</a:t>
            </a:r>
            <a:endParaRPr b="0" lang="en-IN" sz="1800" spc="-1" strike="noStrike">
              <a:latin typeface="Arial"/>
            </a:endParaRPr>
          </a:p>
          <a:p>
            <a:pPr>
              <a:lnSpc>
                <a:spcPct val="90000"/>
              </a:lnSpc>
              <a:tabLst>
                <a:tab algn="l" pos="0"/>
              </a:tabLst>
            </a:pPr>
            <a:endParaRPr b="0" lang="en-IN" sz="1800" spc="-1" strike="noStrike">
              <a:latin typeface="Arial"/>
            </a:endParaRPr>
          </a:p>
          <a:p>
            <a:pPr>
              <a:lnSpc>
                <a:spcPct val="90000"/>
              </a:lnSpc>
              <a:tabLst>
                <a:tab algn="l" pos="0"/>
              </a:tabLst>
            </a:pPr>
            <a:r>
              <a:rPr b="0" lang="en-US" sz="1800" spc="-1" strike="noStrike">
                <a:solidFill>
                  <a:srgbClr val="ffffff"/>
                </a:solidFill>
                <a:latin typeface="Lato"/>
                <a:ea typeface="Lato"/>
              </a:rPr>
              <a:t>2. Use </a:t>
            </a:r>
            <a:r>
              <a:rPr b="1" lang="en-US" sz="1800" spc="-1" strike="noStrike" u="sng">
                <a:solidFill>
                  <a:srgbClr val="ffffff"/>
                </a:solidFill>
                <a:uFillTx/>
                <a:latin typeface="Lato"/>
                <a:ea typeface="Lato"/>
              </a:rPr>
              <a:t>git add</a:t>
            </a:r>
            <a:r>
              <a:rPr b="1" lang="en-US" sz="1800" spc="-1" strike="noStrike">
                <a:solidFill>
                  <a:srgbClr val="ffffff"/>
                </a:solidFill>
                <a:latin typeface="Lato"/>
                <a:ea typeface="Lato"/>
              </a:rPr>
              <a:t> </a:t>
            </a:r>
            <a:r>
              <a:rPr b="0" lang="en-US" sz="1800" spc="-1" strike="noStrike">
                <a:solidFill>
                  <a:srgbClr val="ffffff"/>
                </a:solidFill>
                <a:latin typeface="Lato"/>
                <a:ea typeface="Lato"/>
              </a:rPr>
              <a:t>to add those changes to the staging area.</a:t>
            </a:r>
            <a:endParaRPr b="0" lang="en-IN" sz="1800" spc="-1" strike="noStrike">
              <a:latin typeface="Arial"/>
            </a:endParaRPr>
          </a:p>
          <a:p>
            <a:pPr>
              <a:lnSpc>
                <a:spcPct val="90000"/>
              </a:lnSpc>
              <a:tabLst>
                <a:tab algn="l" pos="0"/>
              </a:tabLst>
            </a:pPr>
            <a:r>
              <a:rPr b="0" lang="en-US" sz="1800" spc="-1" strike="noStrike">
                <a:solidFill>
                  <a:srgbClr val="ffffff"/>
                </a:solidFill>
                <a:latin typeface="Lato"/>
                <a:ea typeface="Lato"/>
              </a:rPr>
              <a:t>3.Use </a:t>
            </a:r>
            <a:r>
              <a:rPr b="1" lang="en-US" sz="1800" spc="-1" strike="noStrike" u="sng">
                <a:solidFill>
                  <a:srgbClr val="ffffff"/>
                </a:solidFill>
                <a:uFillTx/>
                <a:latin typeface="Lato"/>
                <a:ea typeface="Lato"/>
              </a:rPr>
              <a:t>git command</a:t>
            </a:r>
            <a:r>
              <a:rPr b="0" lang="en-US" sz="4400" spc="-1" strike="noStrike">
                <a:solidFill>
                  <a:srgbClr val="ffffff"/>
                </a:solidFill>
                <a:latin typeface="Lato"/>
                <a:ea typeface="Lato"/>
              </a:rPr>
              <a:t> </a:t>
            </a:r>
            <a:r>
              <a:rPr b="0" lang="en-US" sz="2000" spc="-1" strike="noStrike">
                <a:solidFill>
                  <a:srgbClr val="ffffff"/>
                </a:solidFill>
                <a:latin typeface="Lato"/>
                <a:ea typeface="Lato"/>
              </a:rPr>
              <a:t>to move changes from the staging area to a   </a:t>
            </a:r>
            <a:r>
              <a:rPr b="0" lang="en-US" sz="2000" spc="-1" strike="noStrike">
                <a:solidFill>
                  <a:srgbClr val="ffffff"/>
                </a:solidFill>
                <a:latin typeface="Lato"/>
                <a:ea typeface="Lato"/>
              </a:rPr>
              <a:t>	</a:t>
            </a:r>
            <a:r>
              <a:rPr b="0" lang="en-US" sz="2000" spc="-1" strike="noStrike">
                <a:solidFill>
                  <a:srgbClr val="ffffff"/>
                </a:solidFill>
                <a:latin typeface="Lato"/>
                <a:ea typeface="Lato"/>
              </a:rPr>
              <a:t>commit.</a:t>
            </a:r>
            <a:endParaRPr b="0" lang="en-IN" sz="2000" spc="-1" strike="noStrike">
              <a:latin typeface="Arial"/>
            </a:endParaRPr>
          </a:p>
          <a:p>
            <a:pPr>
              <a:lnSpc>
                <a:spcPct val="90000"/>
              </a:lnSpc>
              <a:tabLst>
                <a:tab algn="l" pos="0"/>
              </a:tabLst>
            </a:pPr>
            <a:endParaRPr b="0" lang="en-IN" sz="2000" spc="-1" strike="noStrike">
              <a:latin typeface="Arial"/>
            </a:endParaRPr>
          </a:p>
          <a:p>
            <a:pPr>
              <a:lnSpc>
                <a:spcPct val="90000"/>
              </a:lnSpc>
              <a:tabLst>
                <a:tab algn="l" pos="0"/>
              </a:tabLst>
            </a:pPr>
            <a:r>
              <a:rPr b="0" lang="en-US" sz="2000" spc="-1" strike="noStrike">
                <a:solidFill>
                  <a:srgbClr val="ffffff"/>
                </a:solidFill>
                <a:latin typeface="Lato"/>
                <a:ea typeface="Lato"/>
              </a:rPr>
              <a:t>4.Use </a:t>
            </a:r>
            <a:r>
              <a:rPr b="1" lang="en-US" sz="2000" spc="-1" strike="noStrike" u="sng">
                <a:solidFill>
                  <a:srgbClr val="ffffff"/>
                </a:solidFill>
                <a:uFillTx/>
                <a:latin typeface="Lato"/>
                <a:ea typeface="Lato"/>
              </a:rPr>
              <a:t>git push</a:t>
            </a:r>
            <a:r>
              <a:rPr b="0" lang="en-US" sz="2000" spc="-1" strike="noStrike">
                <a:solidFill>
                  <a:srgbClr val="ffffff"/>
                </a:solidFill>
                <a:latin typeface="Lato"/>
                <a:ea typeface="Lato"/>
              </a:rPr>
              <a:t> to push </a:t>
            </a:r>
            <a:r>
              <a:rPr b="0" lang="en-US" sz="2000" spc="-1" strike="noStrike">
                <a:solidFill>
                  <a:srgbClr val="ffffff"/>
                </a:solidFill>
                <a:latin typeface="Lato"/>
                <a:ea typeface="Lato"/>
              </a:rPr>
              <a:t>	</a:t>
            </a:r>
            <a:r>
              <a:rPr b="0" lang="en-US" sz="2000" spc="-1" strike="noStrike">
                <a:solidFill>
                  <a:srgbClr val="ffffff"/>
                </a:solidFill>
                <a:latin typeface="Lato"/>
                <a:ea typeface="Lato"/>
              </a:rPr>
              <a:t>those changes to the main repository. To </a:t>
            </a:r>
            <a:r>
              <a:rPr b="0" lang="en-US" sz="2000" spc="-1" strike="noStrike">
                <a:solidFill>
                  <a:srgbClr val="ffffff"/>
                </a:solidFill>
                <a:latin typeface="Lato"/>
                <a:ea typeface="Lato"/>
              </a:rPr>
              <a:t>	</a:t>
            </a:r>
            <a:r>
              <a:rPr b="0" lang="en-US" sz="2000" spc="-1" strike="noStrike">
                <a:solidFill>
                  <a:srgbClr val="ffffff"/>
                </a:solidFill>
                <a:latin typeface="Lato"/>
                <a:ea typeface="Lato"/>
              </a:rPr>
              <a:t>save a file in Git, you need to use the git and git commit </a:t>
            </a:r>
            <a:r>
              <a:rPr b="0" lang="en-US" sz="2000" spc="-1" strike="noStrike">
                <a:solidFill>
                  <a:srgbClr val="ffffff"/>
                </a:solidFill>
                <a:latin typeface="Lato"/>
                <a:ea typeface="Lato"/>
              </a:rPr>
              <a:t>	</a:t>
            </a:r>
            <a:r>
              <a:rPr b="0" lang="en-US" sz="2000" spc="-1" strike="noStrike">
                <a:solidFill>
                  <a:srgbClr val="ffffff"/>
                </a:solidFill>
                <a:latin typeface="Lato"/>
                <a:ea typeface="Lato"/>
              </a:rPr>
              <a:t>	</a:t>
            </a:r>
            <a:r>
              <a:rPr b="0" lang="en-US" sz="2000" spc="-1" strike="noStrike">
                <a:solidFill>
                  <a:srgbClr val="ffffff"/>
                </a:solidFill>
                <a:latin typeface="Lato"/>
                <a:ea typeface="Lato"/>
              </a:rPr>
              <a:t>commands.</a:t>
            </a:r>
            <a:endParaRPr b="0" lang="en-IN" sz="2000" spc="-1" strike="noStrike">
              <a:latin typeface="Arial"/>
            </a:endParaRPr>
          </a:p>
          <a:p>
            <a:pPr>
              <a:lnSpc>
                <a:spcPct val="90000"/>
              </a:lnSpc>
              <a:tabLst>
                <a:tab algn="l" pos="0"/>
              </a:tabLst>
            </a:pPr>
            <a:r>
              <a:rPr b="0" lang="en-US" sz="2000" spc="-1" strike="noStrike">
                <a:solidFill>
                  <a:srgbClr val="ffffff"/>
                </a:solidFill>
                <a:latin typeface="Lato"/>
                <a:ea typeface="Lato"/>
              </a:rPr>
              <a:t> </a:t>
            </a:r>
            <a:endParaRPr b="0" lang="en-IN" sz="2000" spc="-1" strike="noStrike">
              <a:latin typeface="Arial"/>
            </a:endParaRPr>
          </a:p>
          <a:p>
            <a:pPr>
              <a:lnSpc>
                <a:spcPct val="90000"/>
              </a:lnSpc>
              <a:tabLst>
                <a:tab algn="l" pos="0"/>
              </a:tabLst>
            </a:pPr>
            <a:endParaRPr b="0" lang="en-IN" sz="2000" spc="-1" strike="noStrike">
              <a:latin typeface="Arial"/>
            </a:endParaRPr>
          </a:p>
        </p:txBody>
      </p:sp>
      <p:grpSp>
        <p:nvGrpSpPr>
          <p:cNvPr id="246" name="Group 2"/>
          <p:cNvGrpSpPr/>
          <p:nvPr/>
        </p:nvGrpSpPr>
        <p:grpSpPr>
          <a:xfrm>
            <a:off x="-9000" y="6325920"/>
            <a:ext cx="12199680" cy="468720"/>
            <a:chOff x="-9000" y="6325920"/>
            <a:chExt cx="12199680" cy="468720"/>
          </a:xfrm>
        </p:grpSpPr>
        <p:sp>
          <p:nvSpPr>
            <p:cNvPr id="247" name="CustomShape 3"/>
            <p:cNvSpPr/>
            <p:nvPr/>
          </p:nvSpPr>
          <p:spPr>
            <a:xfrm>
              <a:off x="-9000" y="6576480"/>
              <a:ext cx="10468440" cy="43920"/>
            </a:xfrm>
            <a:prstGeom prst="rect">
              <a:avLst/>
            </a:prstGeom>
            <a:solidFill>
              <a:srgbClr val="004586"/>
            </a:solidFill>
            <a:ln>
              <a:noFill/>
            </a:ln>
          </p:spPr>
          <p:style>
            <a:lnRef idx="0"/>
            <a:fillRef idx="0"/>
            <a:effectRef idx="0"/>
            <a:fontRef idx="minor"/>
          </p:style>
        </p:sp>
        <p:pic>
          <p:nvPicPr>
            <p:cNvPr id="248" name="Google Shape;202;p25_0" descr=""/>
            <p:cNvPicPr/>
            <p:nvPr/>
          </p:nvPicPr>
          <p:blipFill>
            <a:blip r:embed="rId2"/>
            <a:stretch/>
          </p:blipFill>
          <p:spPr>
            <a:xfrm>
              <a:off x="10548360" y="6325920"/>
              <a:ext cx="468720" cy="468720"/>
            </a:xfrm>
            <a:prstGeom prst="rect">
              <a:avLst/>
            </a:prstGeom>
            <a:ln>
              <a:noFill/>
            </a:ln>
          </p:spPr>
        </p:pic>
        <p:sp>
          <p:nvSpPr>
            <p:cNvPr id="249" name="CustomShape 4"/>
            <p:cNvSpPr/>
            <p:nvPr/>
          </p:nvSpPr>
          <p:spPr>
            <a:xfrm flipH="1" rot="10800000">
              <a:off x="11106360" y="6578280"/>
              <a:ext cx="1084320" cy="43920"/>
            </a:xfrm>
            <a:prstGeom prst="rect">
              <a:avLst/>
            </a:prstGeom>
            <a:solidFill>
              <a:srgbClr val="004586"/>
            </a:solidFill>
            <a:ln>
              <a:noFill/>
            </a:ln>
          </p:spPr>
          <p:style>
            <a:lnRef idx="0"/>
            <a:fillRef idx="0"/>
            <a:effectRef idx="0"/>
            <a:fontRef idx="minor"/>
          </p:style>
        </p:sp>
      </p:grpSp>
      <p:sp>
        <p:nvSpPr>
          <p:cNvPr id="250" name="CustomShape 5"/>
          <p:cNvSpPr/>
          <p:nvPr/>
        </p:nvSpPr>
        <p:spPr>
          <a:xfrm>
            <a:off x="856800" y="1162800"/>
            <a:ext cx="9006480" cy="1142640"/>
          </a:xfrm>
          <a:prstGeom prst="rect">
            <a:avLst/>
          </a:prstGeom>
          <a:noFill/>
          <a:ln>
            <a:noFill/>
          </a:ln>
        </p:spPr>
        <p:style>
          <a:lnRef idx="0"/>
          <a:fillRef idx="0"/>
          <a:effectRef idx="0"/>
          <a:fontRef idx="minor"/>
        </p:style>
        <p:txBody>
          <a:bodyPr lIns="90000" rIns="90000" tIns="91440" bIns="91440">
            <a:spAutoFit/>
          </a:bodyPr>
          <a:p>
            <a:pPr>
              <a:lnSpc>
                <a:spcPct val="100000"/>
              </a:lnSpc>
            </a:pPr>
            <a:r>
              <a:rPr b="0" lang="en-US" sz="2100" spc="-1" strike="noStrike">
                <a:solidFill>
                  <a:srgbClr val="ffffff"/>
                </a:solidFill>
                <a:latin typeface="Calibri"/>
                <a:ea typeface="Calibri"/>
              </a:rPr>
              <a:t>    </a:t>
            </a:r>
            <a:endParaRPr b="0" lang="en-IN" sz="2100" spc="-1" strike="noStrike">
              <a:latin typeface="Arial"/>
            </a:endParaRPr>
          </a:p>
          <a:p>
            <a:pPr marL="457200">
              <a:lnSpc>
                <a:spcPct val="100000"/>
              </a:lnSpc>
              <a:tabLst>
                <a:tab algn="l" pos="0"/>
              </a:tabLst>
            </a:pPr>
            <a:endParaRPr b="0" lang="en-IN" sz="2100" spc="-1" strike="noStrike">
              <a:latin typeface="Arial"/>
            </a:endParaRPr>
          </a:p>
          <a:p>
            <a:pPr marL="457200">
              <a:lnSpc>
                <a:spcPct val="100000"/>
              </a:lnSpc>
              <a:tabLst>
                <a:tab algn="l" pos="0"/>
              </a:tabLst>
            </a:pPr>
            <a:endParaRPr b="0" lang="en-IN" sz="2100" spc="-1" strike="noStrike">
              <a:latin typeface="Arial"/>
            </a:endParaRPr>
          </a:p>
        </p:txBody>
      </p:sp>
      <p:pic>
        <p:nvPicPr>
          <p:cNvPr id="251" name="Google Shape;193;p24_3" descr="A picture containing clipart&#10;&#10;Description generated with very high confidence"/>
          <p:cNvPicPr/>
          <p:nvPr/>
        </p:nvPicPr>
        <p:blipFill>
          <a:blip r:embed="rId3"/>
          <a:stretch/>
        </p:blipFill>
        <p:spPr>
          <a:xfrm>
            <a:off x="9772200" y="281160"/>
            <a:ext cx="2310120" cy="551160"/>
          </a:xfrm>
          <a:prstGeom prst="rect">
            <a:avLst/>
          </a:prstGeom>
          <a:ln>
            <a:noFill/>
          </a:ln>
        </p:spPr>
      </p:pic>
    </p:spTree>
  </p:cSld>
  <p:transition spd="slow">
    <p:push dir="l"/>
  </p:transition>
  <p:timing>
    <p:tnLst>
      <p:par>
        <p:cTn id="51" dur="indefinite" restart="never" nodeType="tmRoot">
          <p:childTnLst>
            <p:seq>
              <p:cTn id="52" dur="indefinite" nodeType="mainSeq">
                <p:childTnLst>
                  <p:par>
                    <p:cTn id="53" fill="hold">
                      <p:stCondLst>
                        <p:cond delay="0"/>
                      </p:stCondLst>
                      <p:childTnLst>
                        <p:par>
                          <p:cTn id="54" fill="hold">
                            <p:stCondLst>
                              <p:cond delay="0"/>
                            </p:stCondLst>
                            <p:childTnLst>
                              <p:par>
                                <p:cTn id="55" nodeType="withEffect" fill="hold" presetClass="entr" presetID="10">
                                  <p:stCondLst>
                                    <p:cond delay="0"/>
                                  </p:stCondLst>
                                  <p:childTnLst>
                                    <p:set>
                                      <p:cBhvr>
                                        <p:cTn id="56" dur="1" fill="hold">
                                          <p:stCondLst>
                                            <p:cond delay="0"/>
                                          </p:stCondLst>
                                        </p:cTn>
                                        <p:tgtEl>
                                          <p:spTgt spid="244"/>
                                        </p:tgtEl>
                                        <p:attrNameLst>
                                          <p:attrName>style.visibility</p:attrName>
                                        </p:attrNameLst>
                                      </p:cBhvr>
                                      <p:to>
                                        <p:strVal val="visible"/>
                                      </p:to>
                                    </p:set>
                                    <p:animEffect filter="fade" transition="in">
                                      <p:cBhvr additive="repl">
                                        <p:cTn id="57" dur="500"/>
                                        <p:tgtEl>
                                          <p:spTgt spid="2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b5394"/>
        </a:solidFill>
      </p:bgPr>
    </p:bg>
    <p:spTree>
      <p:nvGrpSpPr>
        <p:cNvPr id="1" name=""/>
        <p:cNvGrpSpPr/>
        <p:nvPr/>
      </p:nvGrpSpPr>
      <p:grpSpPr>
        <a:xfrm>
          <a:off x="0" y="0"/>
          <a:ext cx="0" cy="0"/>
          <a:chOff x="0" y="0"/>
          <a:chExt cx="0" cy="0"/>
        </a:xfrm>
      </p:grpSpPr>
      <p:pic>
        <p:nvPicPr>
          <p:cNvPr id="252" name="Google Shape;198;p25_1" descr=""/>
          <p:cNvPicPr/>
          <p:nvPr/>
        </p:nvPicPr>
        <p:blipFill>
          <a:blip r:embed="rId1"/>
          <a:stretch/>
        </p:blipFill>
        <p:spPr>
          <a:xfrm rot="5400000">
            <a:off x="6930720" y="1620360"/>
            <a:ext cx="6005880" cy="4929120"/>
          </a:xfrm>
          <a:prstGeom prst="rect">
            <a:avLst/>
          </a:prstGeom>
          <a:ln>
            <a:noFill/>
          </a:ln>
        </p:spPr>
      </p:pic>
      <p:sp>
        <p:nvSpPr>
          <p:cNvPr id="253" name="CustomShape 1"/>
          <p:cNvSpPr/>
          <p:nvPr/>
        </p:nvSpPr>
        <p:spPr>
          <a:xfrm>
            <a:off x="628560" y="392400"/>
            <a:ext cx="8553240" cy="912600"/>
          </a:xfrm>
          <a:prstGeom prst="rect">
            <a:avLst/>
          </a:prstGeom>
          <a:noFill/>
          <a:ln>
            <a:noFill/>
          </a:ln>
        </p:spPr>
        <p:style>
          <a:lnRef idx="0"/>
          <a:fillRef idx="0"/>
          <a:effectRef idx="0"/>
          <a:fontRef idx="minor"/>
        </p:style>
        <p:txBody>
          <a:bodyPr lIns="90000" rIns="90000" tIns="45000" bIns="45000">
            <a:noAutofit/>
          </a:bodyPr>
          <a:p>
            <a:pPr>
              <a:lnSpc>
                <a:spcPct val="90000"/>
              </a:lnSpc>
              <a:tabLst>
                <a:tab algn="l" pos="0"/>
              </a:tabLst>
            </a:pPr>
            <a:endParaRPr b="0" lang="en-IN" sz="1800" spc="-1" strike="noStrike">
              <a:latin typeface="Arial"/>
            </a:endParaRPr>
          </a:p>
          <a:p>
            <a:pPr>
              <a:lnSpc>
                <a:spcPct val="90000"/>
              </a:lnSpc>
              <a:tabLst>
                <a:tab algn="l" pos="0"/>
              </a:tabLst>
            </a:pPr>
            <a:r>
              <a:rPr b="0" lang="en-US" sz="3200" spc="-1" strike="noStrike" u="sng">
                <a:solidFill>
                  <a:srgbClr val="ffffff"/>
                </a:solidFill>
                <a:uFillTx/>
                <a:latin typeface="Lato"/>
                <a:ea typeface="Lato"/>
              </a:rPr>
              <a:t>Steps Performed:</a:t>
            </a:r>
            <a:endParaRPr b="0" lang="en-IN" sz="3200" spc="-1" strike="noStrike">
              <a:latin typeface="Arial"/>
            </a:endParaRPr>
          </a:p>
          <a:p>
            <a:pPr>
              <a:lnSpc>
                <a:spcPct val="90000"/>
              </a:lnSpc>
              <a:tabLst>
                <a:tab algn="l" pos="0"/>
              </a:tabLst>
            </a:pPr>
            <a:endParaRPr b="0" lang="en-IN" sz="3200" spc="-1" strike="noStrike">
              <a:latin typeface="Arial"/>
            </a:endParaRPr>
          </a:p>
          <a:p>
            <a:pPr>
              <a:lnSpc>
                <a:spcPct val="90000"/>
              </a:lnSpc>
              <a:tabLst>
                <a:tab algn="l" pos="0"/>
              </a:tabLst>
            </a:pPr>
            <a:r>
              <a:rPr b="0" lang="en-US" sz="2200" spc="-1" strike="noStrike">
                <a:solidFill>
                  <a:srgbClr val="ffffff"/>
                </a:solidFill>
                <a:latin typeface="Lato"/>
                <a:ea typeface="Lato"/>
              </a:rPr>
              <a:t>Step 1.</a:t>
            </a:r>
            <a:endParaRPr b="0" lang="en-IN" sz="2200" spc="-1" strike="noStrike">
              <a:latin typeface="Arial"/>
            </a:endParaRPr>
          </a:p>
          <a:p>
            <a:pPr>
              <a:lnSpc>
                <a:spcPct val="90000"/>
              </a:lnSpc>
              <a:tabLst>
                <a:tab algn="l" pos="0"/>
              </a:tabLst>
            </a:pPr>
            <a:endParaRPr b="0" lang="en-IN" sz="2200" spc="-1" strike="noStrike">
              <a:latin typeface="Arial"/>
            </a:endParaRPr>
          </a:p>
          <a:p>
            <a:pPr>
              <a:lnSpc>
                <a:spcPct val="90000"/>
              </a:lnSpc>
              <a:tabLst>
                <a:tab algn="l" pos="0"/>
              </a:tabLst>
            </a:pPr>
            <a:endParaRPr b="0" lang="en-IN" sz="2200" spc="-1" strike="noStrike">
              <a:latin typeface="Arial"/>
            </a:endParaRPr>
          </a:p>
          <a:p>
            <a:pPr>
              <a:lnSpc>
                <a:spcPct val="90000"/>
              </a:lnSpc>
              <a:tabLst>
                <a:tab algn="l" pos="0"/>
              </a:tabLst>
            </a:pPr>
            <a:r>
              <a:rPr b="0" lang="en-US" sz="2000" spc="-1" strike="noStrike">
                <a:solidFill>
                  <a:srgbClr val="ffffff"/>
                </a:solidFill>
                <a:latin typeface="Lato"/>
                <a:ea typeface="Lato"/>
              </a:rPr>
              <a:t> </a:t>
            </a:r>
            <a:endParaRPr b="0" lang="en-IN" sz="2000" spc="-1" strike="noStrike">
              <a:latin typeface="Arial"/>
            </a:endParaRPr>
          </a:p>
          <a:p>
            <a:pPr>
              <a:lnSpc>
                <a:spcPct val="90000"/>
              </a:lnSpc>
              <a:tabLst>
                <a:tab algn="l" pos="0"/>
              </a:tabLst>
            </a:pPr>
            <a:endParaRPr b="0" lang="en-IN" sz="2000" spc="-1" strike="noStrike">
              <a:latin typeface="Arial"/>
            </a:endParaRPr>
          </a:p>
        </p:txBody>
      </p:sp>
      <p:grpSp>
        <p:nvGrpSpPr>
          <p:cNvPr id="254" name="Group 2"/>
          <p:cNvGrpSpPr/>
          <p:nvPr/>
        </p:nvGrpSpPr>
        <p:grpSpPr>
          <a:xfrm>
            <a:off x="-9000" y="6325920"/>
            <a:ext cx="12199680" cy="468720"/>
            <a:chOff x="-9000" y="6325920"/>
            <a:chExt cx="12199680" cy="468720"/>
          </a:xfrm>
        </p:grpSpPr>
        <p:sp>
          <p:nvSpPr>
            <p:cNvPr id="255" name="CustomShape 3"/>
            <p:cNvSpPr/>
            <p:nvPr/>
          </p:nvSpPr>
          <p:spPr>
            <a:xfrm>
              <a:off x="-9000" y="6576480"/>
              <a:ext cx="10468440" cy="43920"/>
            </a:xfrm>
            <a:prstGeom prst="rect">
              <a:avLst/>
            </a:prstGeom>
            <a:solidFill>
              <a:srgbClr val="004586"/>
            </a:solidFill>
            <a:ln>
              <a:noFill/>
            </a:ln>
          </p:spPr>
          <p:style>
            <a:lnRef idx="0"/>
            <a:fillRef idx="0"/>
            <a:effectRef idx="0"/>
            <a:fontRef idx="minor"/>
          </p:style>
        </p:sp>
        <p:pic>
          <p:nvPicPr>
            <p:cNvPr id="256" name="Google Shape;202;p25_1" descr=""/>
            <p:cNvPicPr/>
            <p:nvPr/>
          </p:nvPicPr>
          <p:blipFill>
            <a:blip r:embed="rId2"/>
            <a:stretch/>
          </p:blipFill>
          <p:spPr>
            <a:xfrm>
              <a:off x="10548360" y="6325920"/>
              <a:ext cx="468720" cy="468720"/>
            </a:xfrm>
            <a:prstGeom prst="rect">
              <a:avLst/>
            </a:prstGeom>
            <a:ln>
              <a:noFill/>
            </a:ln>
          </p:spPr>
        </p:pic>
        <p:sp>
          <p:nvSpPr>
            <p:cNvPr id="257" name="CustomShape 4"/>
            <p:cNvSpPr/>
            <p:nvPr/>
          </p:nvSpPr>
          <p:spPr>
            <a:xfrm flipH="1" rot="10800000">
              <a:off x="11106360" y="6578280"/>
              <a:ext cx="1084320" cy="43920"/>
            </a:xfrm>
            <a:prstGeom prst="rect">
              <a:avLst/>
            </a:prstGeom>
            <a:solidFill>
              <a:srgbClr val="004586"/>
            </a:solidFill>
            <a:ln>
              <a:noFill/>
            </a:ln>
          </p:spPr>
          <p:style>
            <a:lnRef idx="0"/>
            <a:fillRef idx="0"/>
            <a:effectRef idx="0"/>
            <a:fontRef idx="minor"/>
          </p:style>
        </p:sp>
      </p:grpSp>
      <p:sp>
        <p:nvSpPr>
          <p:cNvPr id="258" name="CustomShape 5"/>
          <p:cNvSpPr/>
          <p:nvPr/>
        </p:nvSpPr>
        <p:spPr>
          <a:xfrm>
            <a:off x="856800" y="1162800"/>
            <a:ext cx="9006480" cy="1142640"/>
          </a:xfrm>
          <a:prstGeom prst="rect">
            <a:avLst/>
          </a:prstGeom>
          <a:noFill/>
          <a:ln>
            <a:noFill/>
          </a:ln>
        </p:spPr>
        <p:style>
          <a:lnRef idx="0"/>
          <a:fillRef idx="0"/>
          <a:effectRef idx="0"/>
          <a:fontRef idx="minor"/>
        </p:style>
        <p:txBody>
          <a:bodyPr lIns="90000" rIns="90000" tIns="91440" bIns="91440">
            <a:spAutoFit/>
          </a:bodyPr>
          <a:p>
            <a:pPr>
              <a:lnSpc>
                <a:spcPct val="100000"/>
              </a:lnSpc>
            </a:pPr>
            <a:r>
              <a:rPr b="0" lang="en-US" sz="2100" spc="-1" strike="noStrike">
                <a:solidFill>
                  <a:srgbClr val="ffffff"/>
                </a:solidFill>
                <a:latin typeface="Calibri"/>
                <a:ea typeface="Calibri"/>
              </a:rPr>
              <a:t>    </a:t>
            </a:r>
            <a:endParaRPr b="0" lang="en-IN" sz="2100" spc="-1" strike="noStrike">
              <a:latin typeface="Arial"/>
            </a:endParaRPr>
          </a:p>
          <a:p>
            <a:pPr marL="457200">
              <a:lnSpc>
                <a:spcPct val="100000"/>
              </a:lnSpc>
              <a:tabLst>
                <a:tab algn="l" pos="0"/>
              </a:tabLst>
            </a:pPr>
            <a:endParaRPr b="0" lang="en-IN" sz="2100" spc="-1" strike="noStrike">
              <a:latin typeface="Arial"/>
            </a:endParaRPr>
          </a:p>
          <a:p>
            <a:pPr marL="457200">
              <a:lnSpc>
                <a:spcPct val="100000"/>
              </a:lnSpc>
              <a:tabLst>
                <a:tab algn="l" pos="0"/>
              </a:tabLst>
            </a:pPr>
            <a:endParaRPr b="0" lang="en-IN" sz="2100" spc="-1" strike="noStrike">
              <a:latin typeface="Arial"/>
            </a:endParaRPr>
          </a:p>
        </p:txBody>
      </p:sp>
      <p:pic>
        <p:nvPicPr>
          <p:cNvPr id="259" name="Google Shape;193;p24_4" descr="A picture containing clipart&#10;&#10;Description generated with very high confidence"/>
          <p:cNvPicPr/>
          <p:nvPr/>
        </p:nvPicPr>
        <p:blipFill>
          <a:blip r:embed="rId3"/>
          <a:stretch/>
        </p:blipFill>
        <p:spPr>
          <a:xfrm>
            <a:off x="9772200" y="281160"/>
            <a:ext cx="2310120" cy="551160"/>
          </a:xfrm>
          <a:prstGeom prst="rect">
            <a:avLst/>
          </a:prstGeom>
          <a:ln>
            <a:noFill/>
          </a:ln>
        </p:spPr>
      </p:pic>
      <p:pic>
        <p:nvPicPr>
          <p:cNvPr id="260" name="" descr=""/>
          <p:cNvPicPr/>
          <p:nvPr/>
        </p:nvPicPr>
        <p:blipFill>
          <a:blip r:embed="rId4"/>
          <a:stretch/>
        </p:blipFill>
        <p:spPr>
          <a:xfrm>
            <a:off x="1944000" y="1728000"/>
            <a:ext cx="9431280" cy="4566240"/>
          </a:xfrm>
          <a:prstGeom prst="rect">
            <a:avLst/>
          </a:prstGeom>
          <a:ln>
            <a:noFill/>
          </a:ln>
        </p:spPr>
      </p:pic>
    </p:spTree>
  </p:cSld>
  <p:transition spd="slow">
    <p:push dir="l"/>
  </p:transition>
  <p:timing>
    <p:tnLst>
      <p:par>
        <p:cTn id="58" dur="indefinite" restart="never" nodeType="tmRoot">
          <p:childTnLst>
            <p:seq>
              <p:cTn id="59" dur="indefinite" nodeType="mainSeq">
                <p:childTnLst>
                  <p:par>
                    <p:cTn id="60" fill="hold">
                      <p:stCondLst>
                        <p:cond delay="0"/>
                      </p:stCondLst>
                      <p:childTnLst>
                        <p:par>
                          <p:cTn id="61" fill="hold">
                            <p:stCondLst>
                              <p:cond delay="0"/>
                            </p:stCondLst>
                            <p:childTnLst>
                              <p:par>
                                <p:cTn id="62" nodeType="withEffect" fill="hold" presetClass="entr" presetID="10">
                                  <p:stCondLst>
                                    <p:cond delay="0"/>
                                  </p:stCondLst>
                                  <p:childTnLst>
                                    <p:set>
                                      <p:cBhvr>
                                        <p:cTn id="63" dur="1" fill="hold">
                                          <p:stCondLst>
                                            <p:cond delay="0"/>
                                          </p:stCondLst>
                                        </p:cTn>
                                        <p:tgtEl>
                                          <p:spTgt spid="252"/>
                                        </p:tgtEl>
                                        <p:attrNameLst>
                                          <p:attrName>style.visibility</p:attrName>
                                        </p:attrNameLst>
                                      </p:cBhvr>
                                      <p:to>
                                        <p:strVal val="visible"/>
                                      </p:to>
                                    </p:set>
                                    <p:animEffect filter="fade" transition="in">
                                      <p:cBhvr additive="repl">
                                        <p:cTn id="64" dur="500"/>
                                        <p:tgtEl>
                                          <p:spTgt spid="2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b5394"/>
        </a:solidFill>
      </p:bgPr>
    </p:bg>
    <p:spTree>
      <p:nvGrpSpPr>
        <p:cNvPr id="1" name=""/>
        <p:cNvGrpSpPr/>
        <p:nvPr/>
      </p:nvGrpSpPr>
      <p:grpSpPr>
        <a:xfrm>
          <a:off x="0" y="0"/>
          <a:ext cx="0" cy="0"/>
          <a:chOff x="0" y="0"/>
          <a:chExt cx="0" cy="0"/>
        </a:xfrm>
      </p:grpSpPr>
      <p:pic>
        <p:nvPicPr>
          <p:cNvPr id="261" name="Google Shape;198;p25_2" descr=""/>
          <p:cNvPicPr/>
          <p:nvPr/>
        </p:nvPicPr>
        <p:blipFill>
          <a:blip r:embed="rId1"/>
          <a:stretch/>
        </p:blipFill>
        <p:spPr>
          <a:xfrm rot="5400000">
            <a:off x="6930720" y="1620360"/>
            <a:ext cx="6005880" cy="4929120"/>
          </a:xfrm>
          <a:prstGeom prst="rect">
            <a:avLst/>
          </a:prstGeom>
          <a:ln>
            <a:noFill/>
          </a:ln>
        </p:spPr>
      </p:pic>
      <p:sp>
        <p:nvSpPr>
          <p:cNvPr id="262" name="CustomShape 1"/>
          <p:cNvSpPr/>
          <p:nvPr/>
        </p:nvSpPr>
        <p:spPr>
          <a:xfrm>
            <a:off x="628560" y="392400"/>
            <a:ext cx="8553240" cy="912600"/>
          </a:xfrm>
          <a:prstGeom prst="rect">
            <a:avLst/>
          </a:prstGeom>
          <a:noFill/>
          <a:ln>
            <a:noFill/>
          </a:ln>
        </p:spPr>
        <p:style>
          <a:lnRef idx="0"/>
          <a:fillRef idx="0"/>
          <a:effectRef idx="0"/>
          <a:fontRef idx="minor"/>
        </p:style>
        <p:txBody>
          <a:bodyPr lIns="90000" rIns="90000" tIns="45000" bIns="45000">
            <a:noAutofit/>
          </a:bodyPr>
          <a:p>
            <a:pPr>
              <a:lnSpc>
                <a:spcPct val="90000"/>
              </a:lnSpc>
              <a:tabLst>
                <a:tab algn="l" pos="0"/>
              </a:tabLst>
            </a:pPr>
            <a:endParaRPr b="0" lang="en-IN" sz="1800" spc="-1" strike="noStrike">
              <a:latin typeface="Arial"/>
            </a:endParaRPr>
          </a:p>
          <a:p>
            <a:pPr>
              <a:lnSpc>
                <a:spcPct val="90000"/>
              </a:lnSpc>
              <a:tabLst>
                <a:tab algn="l" pos="0"/>
              </a:tabLst>
            </a:pPr>
            <a:r>
              <a:rPr b="0" lang="en-US" sz="3200" spc="-1" strike="noStrike" u="sng">
                <a:solidFill>
                  <a:srgbClr val="ffffff"/>
                </a:solidFill>
                <a:uFillTx/>
                <a:latin typeface="Lato"/>
                <a:ea typeface="Lato"/>
              </a:rPr>
              <a:t>Steps Performed:</a:t>
            </a:r>
            <a:endParaRPr b="0" lang="en-IN" sz="3200" spc="-1" strike="noStrike">
              <a:latin typeface="Arial"/>
            </a:endParaRPr>
          </a:p>
          <a:p>
            <a:pPr>
              <a:lnSpc>
                <a:spcPct val="90000"/>
              </a:lnSpc>
              <a:tabLst>
                <a:tab algn="l" pos="0"/>
              </a:tabLst>
            </a:pPr>
            <a:endParaRPr b="0" lang="en-IN" sz="3200" spc="-1" strike="noStrike">
              <a:latin typeface="Arial"/>
            </a:endParaRPr>
          </a:p>
          <a:p>
            <a:pPr>
              <a:lnSpc>
                <a:spcPct val="90000"/>
              </a:lnSpc>
              <a:tabLst>
                <a:tab algn="l" pos="0"/>
              </a:tabLst>
            </a:pPr>
            <a:r>
              <a:rPr b="0" lang="en-US" sz="2200" spc="-1" strike="noStrike">
                <a:solidFill>
                  <a:srgbClr val="ffffff"/>
                </a:solidFill>
                <a:latin typeface="Lato"/>
                <a:ea typeface="Lato"/>
              </a:rPr>
              <a:t>Step 2.</a:t>
            </a:r>
            <a:endParaRPr b="0" lang="en-IN" sz="2200" spc="-1" strike="noStrike">
              <a:latin typeface="Arial"/>
            </a:endParaRPr>
          </a:p>
          <a:p>
            <a:pPr>
              <a:lnSpc>
                <a:spcPct val="90000"/>
              </a:lnSpc>
              <a:tabLst>
                <a:tab algn="l" pos="0"/>
              </a:tabLst>
            </a:pPr>
            <a:endParaRPr b="0" lang="en-IN" sz="2200" spc="-1" strike="noStrike">
              <a:latin typeface="Arial"/>
            </a:endParaRPr>
          </a:p>
          <a:p>
            <a:pPr>
              <a:lnSpc>
                <a:spcPct val="90000"/>
              </a:lnSpc>
              <a:tabLst>
                <a:tab algn="l" pos="0"/>
              </a:tabLst>
            </a:pPr>
            <a:endParaRPr b="0" lang="en-IN" sz="2200" spc="-1" strike="noStrike">
              <a:latin typeface="Arial"/>
            </a:endParaRPr>
          </a:p>
          <a:p>
            <a:pPr>
              <a:lnSpc>
                <a:spcPct val="90000"/>
              </a:lnSpc>
              <a:tabLst>
                <a:tab algn="l" pos="0"/>
              </a:tabLst>
            </a:pPr>
            <a:r>
              <a:rPr b="0" lang="en-US" sz="2000" spc="-1" strike="noStrike">
                <a:solidFill>
                  <a:srgbClr val="ffffff"/>
                </a:solidFill>
                <a:latin typeface="Lato"/>
                <a:ea typeface="Lato"/>
              </a:rPr>
              <a:t> </a:t>
            </a:r>
            <a:endParaRPr b="0" lang="en-IN" sz="2000" spc="-1" strike="noStrike">
              <a:latin typeface="Arial"/>
            </a:endParaRPr>
          </a:p>
          <a:p>
            <a:pPr>
              <a:lnSpc>
                <a:spcPct val="90000"/>
              </a:lnSpc>
              <a:tabLst>
                <a:tab algn="l" pos="0"/>
              </a:tabLst>
            </a:pPr>
            <a:endParaRPr b="0" lang="en-IN" sz="2000" spc="-1" strike="noStrike">
              <a:latin typeface="Arial"/>
            </a:endParaRPr>
          </a:p>
        </p:txBody>
      </p:sp>
      <p:grpSp>
        <p:nvGrpSpPr>
          <p:cNvPr id="263" name="Group 2"/>
          <p:cNvGrpSpPr/>
          <p:nvPr/>
        </p:nvGrpSpPr>
        <p:grpSpPr>
          <a:xfrm>
            <a:off x="-9000" y="6325920"/>
            <a:ext cx="12199680" cy="468720"/>
            <a:chOff x="-9000" y="6325920"/>
            <a:chExt cx="12199680" cy="468720"/>
          </a:xfrm>
        </p:grpSpPr>
        <p:sp>
          <p:nvSpPr>
            <p:cNvPr id="264" name="CustomShape 3"/>
            <p:cNvSpPr/>
            <p:nvPr/>
          </p:nvSpPr>
          <p:spPr>
            <a:xfrm>
              <a:off x="-9000" y="6576480"/>
              <a:ext cx="10468440" cy="43920"/>
            </a:xfrm>
            <a:prstGeom prst="rect">
              <a:avLst/>
            </a:prstGeom>
            <a:solidFill>
              <a:srgbClr val="004586"/>
            </a:solidFill>
            <a:ln>
              <a:noFill/>
            </a:ln>
          </p:spPr>
          <p:style>
            <a:lnRef idx="0"/>
            <a:fillRef idx="0"/>
            <a:effectRef idx="0"/>
            <a:fontRef idx="minor"/>
          </p:style>
        </p:sp>
        <p:pic>
          <p:nvPicPr>
            <p:cNvPr id="265" name="Google Shape;202;p25_2" descr=""/>
            <p:cNvPicPr/>
            <p:nvPr/>
          </p:nvPicPr>
          <p:blipFill>
            <a:blip r:embed="rId2"/>
            <a:stretch/>
          </p:blipFill>
          <p:spPr>
            <a:xfrm>
              <a:off x="10548360" y="6325920"/>
              <a:ext cx="468720" cy="468720"/>
            </a:xfrm>
            <a:prstGeom prst="rect">
              <a:avLst/>
            </a:prstGeom>
            <a:ln>
              <a:noFill/>
            </a:ln>
          </p:spPr>
        </p:pic>
        <p:sp>
          <p:nvSpPr>
            <p:cNvPr id="266" name="CustomShape 4"/>
            <p:cNvSpPr/>
            <p:nvPr/>
          </p:nvSpPr>
          <p:spPr>
            <a:xfrm flipH="1" rot="10800000">
              <a:off x="11106360" y="6578280"/>
              <a:ext cx="1084320" cy="43920"/>
            </a:xfrm>
            <a:prstGeom prst="rect">
              <a:avLst/>
            </a:prstGeom>
            <a:solidFill>
              <a:srgbClr val="004586"/>
            </a:solidFill>
            <a:ln>
              <a:noFill/>
            </a:ln>
          </p:spPr>
          <p:style>
            <a:lnRef idx="0"/>
            <a:fillRef idx="0"/>
            <a:effectRef idx="0"/>
            <a:fontRef idx="minor"/>
          </p:style>
        </p:sp>
      </p:grpSp>
      <p:sp>
        <p:nvSpPr>
          <p:cNvPr id="267" name="CustomShape 5"/>
          <p:cNvSpPr/>
          <p:nvPr/>
        </p:nvSpPr>
        <p:spPr>
          <a:xfrm>
            <a:off x="856800" y="1162800"/>
            <a:ext cx="9006480" cy="1142640"/>
          </a:xfrm>
          <a:prstGeom prst="rect">
            <a:avLst/>
          </a:prstGeom>
          <a:noFill/>
          <a:ln>
            <a:noFill/>
          </a:ln>
        </p:spPr>
        <p:style>
          <a:lnRef idx="0"/>
          <a:fillRef idx="0"/>
          <a:effectRef idx="0"/>
          <a:fontRef idx="minor"/>
        </p:style>
        <p:txBody>
          <a:bodyPr lIns="90000" rIns="90000" tIns="91440" bIns="91440">
            <a:spAutoFit/>
          </a:bodyPr>
          <a:p>
            <a:pPr>
              <a:lnSpc>
                <a:spcPct val="100000"/>
              </a:lnSpc>
            </a:pPr>
            <a:r>
              <a:rPr b="0" lang="en-US" sz="2100" spc="-1" strike="noStrike">
                <a:solidFill>
                  <a:srgbClr val="ffffff"/>
                </a:solidFill>
                <a:latin typeface="Calibri"/>
                <a:ea typeface="Calibri"/>
              </a:rPr>
              <a:t>    </a:t>
            </a:r>
            <a:endParaRPr b="0" lang="en-IN" sz="2100" spc="-1" strike="noStrike">
              <a:latin typeface="Arial"/>
            </a:endParaRPr>
          </a:p>
          <a:p>
            <a:pPr marL="457200">
              <a:lnSpc>
                <a:spcPct val="100000"/>
              </a:lnSpc>
              <a:tabLst>
                <a:tab algn="l" pos="0"/>
              </a:tabLst>
            </a:pPr>
            <a:endParaRPr b="0" lang="en-IN" sz="2100" spc="-1" strike="noStrike">
              <a:latin typeface="Arial"/>
            </a:endParaRPr>
          </a:p>
          <a:p>
            <a:pPr marL="457200">
              <a:lnSpc>
                <a:spcPct val="100000"/>
              </a:lnSpc>
              <a:tabLst>
                <a:tab algn="l" pos="0"/>
              </a:tabLst>
            </a:pPr>
            <a:endParaRPr b="0" lang="en-IN" sz="2100" spc="-1" strike="noStrike">
              <a:latin typeface="Arial"/>
            </a:endParaRPr>
          </a:p>
        </p:txBody>
      </p:sp>
      <p:pic>
        <p:nvPicPr>
          <p:cNvPr id="268" name="Google Shape;193;p24_5" descr="A picture containing clipart&#10;&#10;Description generated with very high confidence"/>
          <p:cNvPicPr/>
          <p:nvPr/>
        </p:nvPicPr>
        <p:blipFill>
          <a:blip r:embed="rId3"/>
          <a:stretch/>
        </p:blipFill>
        <p:spPr>
          <a:xfrm>
            <a:off x="9772200" y="281160"/>
            <a:ext cx="2310120" cy="551160"/>
          </a:xfrm>
          <a:prstGeom prst="rect">
            <a:avLst/>
          </a:prstGeom>
          <a:ln>
            <a:noFill/>
          </a:ln>
        </p:spPr>
      </p:pic>
      <p:pic>
        <p:nvPicPr>
          <p:cNvPr id="269" name="" descr=""/>
          <p:cNvPicPr/>
          <p:nvPr/>
        </p:nvPicPr>
        <p:blipFill>
          <a:blip r:embed="rId4"/>
          <a:stretch/>
        </p:blipFill>
        <p:spPr>
          <a:xfrm>
            <a:off x="2232000" y="1656000"/>
            <a:ext cx="8351280" cy="4694400"/>
          </a:xfrm>
          <a:prstGeom prst="rect">
            <a:avLst/>
          </a:prstGeom>
          <a:ln>
            <a:noFill/>
          </a:ln>
        </p:spPr>
      </p:pic>
    </p:spTree>
  </p:cSld>
  <p:transition spd="slow">
    <p:push dir="l"/>
  </p:transition>
  <p:timing>
    <p:tnLst>
      <p:par>
        <p:cTn id="65" dur="indefinite" restart="never" nodeType="tmRoot">
          <p:childTnLst>
            <p:seq>
              <p:cTn id="66" dur="indefinite" nodeType="mainSeq">
                <p:childTnLst>
                  <p:par>
                    <p:cTn id="67" fill="hold">
                      <p:stCondLst>
                        <p:cond delay="0"/>
                      </p:stCondLst>
                      <p:childTnLst>
                        <p:par>
                          <p:cTn id="68" fill="hold">
                            <p:stCondLst>
                              <p:cond delay="0"/>
                            </p:stCondLst>
                            <p:childTnLst>
                              <p:par>
                                <p:cTn id="69" nodeType="withEffect" fill="hold" presetClass="entr" presetID="10">
                                  <p:stCondLst>
                                    <p:cond delay="0"/>
                                  </p:stCondLst>
                                  <p:childTnLst>
                                    <p:set>
                                      <p:cBhvr>
                                        <p:cTn id="70" dur="1" fill="hold">
                                          <p:stCondLst>
                                            <p:cond delay="0"/>
                                          </p:stCondLst>
                                        </p:cTn>
                                        <p:tgtEl>
                                          <p:spTgt spid="261"/>
                                        </p:tgtEl>
                                        <p:attrNameLst>
                                          <p:attrName>style.visibility</p:attrName>
                                        </p:attrNameLst>
                                      </p:cBhvr>
                                      <p:to>
                                        <p:strVal val="visible"/>
                                      </p:to>
                                    </p:set>
                                    <p:animEffect filter="fade" transition="in">
                                      <p:cBhvr additive="repl">
                                        <p:cTn id="71" dur="500"/>
                                        <p:tgtEl>
                                          <p:spTgt spid="2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b5394"/>
        </a:solidFill>
      </p:bgPr>
    </p:bg>
    <p:spTree>
      <p:nvGrpSpPr>
        <p:cNvPr id="1" name=""/>
        <p:cNvGrpSpPr/>
        <p:nvPr/>
      </p:nvGrpSpPr>
      <p:grpSpPr>
        <a:xfrm>
          <a:off x="0" y="0"/>
          <a:ext cx="0" cy="0"/>
          <a:chOff x="0" y="0"/>
          <a:chExt cx="0" cy="0"/>
        </a:xfrm>
      </p:grpSpPr>
      <p:pic>
        <p:nvPicPr>
          <p:cNvPr id="270" name="Google Shape;198;p25_3" descr=""/>
          <p:cNvPicPr/>
          <p:nvPr/>
        </p:nvPicPr>
        <p:blipFill>
          <a:blip r:embed="rId1"/>
          <a:stretch/>
        </p:blipFill>
        <p:spPr>
          <a:xfrm rot="5400000">
            <a:off x="6930720" y="1620360"/>
            <a:ext cx="6005880" cy="4929120"/>
          </a:xfrm>
          <a:prstGeom prst="rect">
            <a:avLst/>
          </a:prstGeom>
          <a:ln>
            <a:noFill/>
          </a:ln>
        </p:spPr>
      </p:pic>
      <p:sp>
        <p:nvSpPr>
          <p:cNvPr id="271" name="CustomShape 1"/>
          <p:cNvSpPr/>
          <p:nvPr/>
        </p:nvSpPr>
        <p:spPr>
          <a:xfrm>
            <a:off x="628560" y="392400"/>
            <a:ext cx="8553240" cy="912600"/>
          </a:xfrm>
          <a:prstGeom prst="rect">
            <a:avLst/>
          </a:prstGeom>
          <a:noFill/>
          <a:ln>
            <a:noFill/>
          </a:ln>
        </p:spPr>
        <p:style>
          <a:lnRef idx="0"/>
          <a:fillRef idx="0"/>
          <a:effectRef idx="0"/>
          <a:fontRef idx="minor"/>
        </p:style>
        <p:txBody>
          <a:bodyPr lIns="90000" rIns="90000" tIns="45000" bIns="45000">
            <a:noAutofit/>
          </a:bodyPr>
          <a:p>
            <a:pPr>
              <a:lnSpc>
                <a:spcPct val="90000"/>
              </a:lnSpc>
              <a:tabLst>
                <a:tab algn="l" pos="0"/>
              </a:tabLst>
            </a:pPr>
            <a:endParaRPr b="0" lang="en-IN" sz="1800" spc="-1" strike="noStrike">
              <a:latin typeface="Arial"/>
            </a:endParaRPr>
          </a:p>
          <a:p>
            <a:pPr>
              <a:lnSpc>
                <a:spcPct val="90000"/>
              </a:lnSpc>
              <a:tabLst>
                <a:tab algn="l" pos="0"/>
              </a:tabLst>
            </a:pPr>
            <a:r>
              <a:rPr b="0" lang="en-US" sz="3200" spc="-1" strike="noStrike" u="sng">
                <a:solidFill>
                  <a:srgbClr val="ffffff"/>
                </a:solidFill>
                <a:uFillTx/>
                <a:latin typeface="Lato"/>
                <a:ea typeface="Lato"/>
              </a:rPr>
              <a:t>Steps Performed:</a:t>
            </a:r>
            <a:endParaRPr b="0" lang="en-IN" sz="3200" spc="-1" strike="noStrike">
              <a:latin typeface="Arial"/>
            </a:endParaRPr>
          </a:p>
          <a:p>
            <a:pPr>
              <a:lnSpc>
                <a:spcPct val="90000"/>
              </a:lnSpc>
              <a:tabLst>
                <a:tab algn="l" pos="0"/>
              </a:tabLst>
            </a:pPr>
            <a:endParaRPr b="0" lang="en-IN" sz="3200" spc="-1" strike="noStrike">
              <a:latin typeface="Arial"/>
            </a:endParaRPr>
          </a:p>
          <a:p>
            <a:pPr>
              <a:lnSpc>
                <a:spcPct val="90000"/>
              </a:lnSpc>
              <a:tabLst>
                <a:tab algn="l" pos="0"/>
              </a:tabLst>
            </a:pPr>
            <a:r>
              <a:rPr b="0" lang="en-US" sz="2200" spc="-1" strike="noStrike">
                <a:solidFill>
                  <a:srgbClr val="ffffff"/>
                </a:solidFill>
                <a:latin typeface="Lato"/>
                <a:ea typeface="Lato"/>
              </a:rPr>
              <a:t>Step 3.</a:t>
            </a:r>
            <a:endParaRPr b="0" lang="en-IN" sz="2200" spc="-1" strike="noStrike">
              <a:latin typeface="Arial"/>
            </a:endParaRPr>
          </a:p>
          <a:p>
            <a:pPr>
              <a:lnSpc>
                <a:spcPct val="90000"/>
              </a:lnSpc>
              <a:tabLst>
                <a:tab algn="l" pos="0"/>
              </a:tabLst>
            </a:pPr>
            <a:endParaRPr b="0" lang="en-IN" sz="2200" spc="-1" strike="noStrike">
              <a:latin typeface="Arial"/>
            </a:endParaRPr>
          </a:p>
          <a:p>
            <a:pPr>
              <a:lnSpc>
                <a:spcPct val="90000"/>
              </a:lnSpc>
              <a:tabLst>
                <a:tab algn="l" pos="0"/>
              </a:tabLst>
            </a:pPr>
            <a:endParaRPr b="0" lang="en-IN" sz="2200" spc="-1" strike="noStrike">
              <a:latin typeface="Arial"/>
            </a:endParaRPr>
          </a:p>
          <a:p>
            <a:pPr>
              <a:lnSpc>
                <a:spcPct val="90000"/>
              </a:lnSpc>
              <a:tabLst>
                <a:tab algn="l" pos="0"/>
              </a:tabLst>
            </a:pPr>
            <a:r>
              <a:rPr b="0" lang="en-US" sz="2000" spc="-1" strike="noStrike">
                <a:solidFill>
                  <a:srgbClr val="ffffff"/>
                </a:solidFill>
                <a:latin typeface="Lato"/>
                <a:ea typeface="Lato"/>
              </a:rPr>
              <a:t> </a:t>
            </a:r>
            <a:endParaRPr b="0" lang="en-IN" sz="2000" spc="-1" strike="noStrike">
              <a:latin typeface="Arial"/>
            </a:endParaRPr>
          </a:p>
          <a:p>
            <a:pPr>
              <a:lnSpc>
                <a:spcPct val="90000"/>
              </a:lnSpc>
              <a:tabLst>
                <a:tab algn="l" pos="0"/>
              </a:tabLst>
            </a:pPr>
            <a:endParaRPr b="0" lang="en-IN" sz="2000" spc="-1" strike="noStrike">
              <a:latin typeface="Arial"/>
            </a:endParaRPr>
          </a:p>
        </p:txBody>
      </p:sp>
      <p:grpSp>
        <p:nvGrpSpPr>
          <p:cNvPr id="272" name="Group 2"/>
          <p:cNvGrpSpPr/>
          <p:nvPr/>
        </p:nvGrpSpPr>
        <p:grpSpPr>
          <a:xfrm>
            <a:off x="-9000" y="6325920"/>
            <a:ext cx="12199680" cy="468720"/>
            <a:chOff x="-9000" y="6325920"/>
            <a:chExt cx="12199680" cy="468720"/>
          </a:xfrm>
        </p:grpSpPr>
        <p:sp>
          <p:nvSpPr>
            <p:cNvPr id="273" name="CustomShape 3"/>
            <p:cNvSpPr/>
            <p:nvPr/>
          </p:nvSpPr>
          <p:spPr>
            <a:xfrm>
              <a:off x="-9000" y="6576480"/>
              <a:ext cx="10468440" cy="43920"/>
            </a:xfrm>
            <a:prstGeom prst="rect">
              <a:avLst/>
            </a:prstGeom>
            <a:solidFill>
              <a:srgbClr val="004586"/>
            </a:solidFill>
            <a:ln>
              <a:noFill/>
            </a:ln>
          </p:spPr>
          <p:style>
            <a:lnRef idx="0"/>
            <a:fillRef idx="0"/>
            <a:effectRef idx="0"/>
            <a:fontRef idx="minor"/>
          </p:style>
        </p:sp>
        <p:pic>
          <p:nvPicPr>
            <p:cNvPr id="274" name="Google Shape;202;p25_3" descr=""/>
            <p:cNvPicPr/>
            <p:nvPr/>
          </p:nvPicPr>
          <p:blipFill>
            <a:blip r:embed="rId2"/>
            <a:stretch/>
          </p:blipFill>
          <p:spPr>
            <a:xfrm>
              <a:off x="10548360" y="6325920"/>
              <a:ext cx="468720" cy="468720"/>
            </a:xfrm>
            <a:prstGeom prst="rect">
              <a:avLst/>
            </a:prstGeom>
            <a:ln>
              <a:noFill/>
            </a:ln>
          </p:spPr>
        </p:pic>
        <p:sp>
          <p:nvSpPr>
            <p:cNvPr id="275" name="CustomShape 4"/>
            <p:cNvSpPr/>
            <p:nvPr/>
          </p:nvSpPr>
          <p:spPr>
            <a:xfrm flipH="1" rot="10800000">
              <a:off x="11106360" y="6578280"/>
              <a:ext cx="1084320" cy="43920"/>
            </a:xfrm>
            <a:prstGeom prst="rect">
              <a:avLst/>
            </a:prstGeom>
            <a:solidFill>
              <a:srgbClr val="004586"/>
            </a:solidFill>
            <a:ln>
              <a:noFill/>
            </a:ln>
          </p:spPr>
          <p:style>
            <a:lnRef idx="0"/>
            <a:fillRef idx="0"/>
            <a:effectRef idx="0"/>
            <a:fontRef idx="minor"/>
          </p:style>
        </p:sp>
      </p:grpSp>
      <p:sp>
        <p:nvSpPr>
          <p:cNvPr id="276" name="CustomShape 5"/>
          <p:cNvSpPr/>
          <p:nvPr/>
        </p:nvSpPr>
        <p:spPr>
          <a:xfrm>
            <a:off x="856800" y="1162800"/>
            <a:ext cx="9006480" cy="1142640"/>
          </a:xfrm>
          <a:prstGeom prst="rect">
            <a:avLst/>
          </a:prstGeom>
          <a:noFill/>
          <a:ln>
            <a:noFill/>
          </a:ln>
        </p:spPr>
        <p:style>
          <a:lnRef idx="0"/>
          <a:fillRef idx="0"/>
          <a:effectRef idx="0"/>
          <a:fontRef idx="minor"/>
        </p:style>
        <p:txBody>
          <a:bodyPr lIns="90000" rIns="90000" tIns="91440" bIns="91440">
            <a:spAutoFit/>
          </a:bodyPr>
          <a:p>
            <a:pPr>
              <a:lnSpc>
                <a:spcPct val="100000"/>
              </a:lnSpc>
            </a:pPr>
            <a:r>
              <a:rPr b="0" lang="en-US" sz="2100" spc="-1" strike="noStrike">
                <a:solidFill>
                  <a:srgbClr val="ffffff"/>
                </a:solidFill>
                <a:latin typeface="Calibri"/>
                <a:ea typeface="Calibri"/>
              </a:rPr>
              <a:t>    </a:t>
            </a:r>
            <a:endParaRPr b="0" lang="en-IN" sz="2100" spc="-1" strike="noStrike">
              <a:latin typeface="Arial"/>
            </a:endParaRPr>
          </a:p>
          <a:p>
            <a:pPr marL="457200">
              <a:lnSpc>
                <a:spcPct val="100000"/>
              </a:lnSpc>
              <a:tabLst>
                <a:tab algn="l" pos="0"/>
              </a:tabLst>
            </a:pPr>
            <a:endParaRPr b="0" lang="en-IN" sz="2100" spc="-1" strike="noStrike">
              <a:latin typeface="Arial"/>
            </a:endParaRPr>
          </a:p>
          <a:p>
            <a:pPr marL="457200">
              <a:lnSpc>
                <a:spcPct val="100000"/>
              </a:lnSpc>
              <a:tabLst>
                <a:tab algn="l" pos="0"/>
              </a:tabLst>
            </a:pPr>
            <a:endParaRPr b="0" lang="en-IN" sz="2100" spc="-1" strike="noStrike">
              <a:latin typeface="Arial"/>
            </a:endParaRPr>
          </a:p>
        </p:txBody>
      </p:sp>
      <p:pic>
        <p:nvPicPr>
          <p:cNvPr id="277" name="Google Shape;193;p24_6" descr="A picture containing clipart&#10;&#10;Description generated with very high confidence"/>
          <p:cNvPicPr/>
          <p:nvPr/>
        </p:nvPicPr>
        <p:blipFill>
          <a:blip r:embed="rId3"/>
          <a:stretch/>
        </p:blipFill>
        <p:spPr>
          <a:xfrm>
            <a:off x="9772200" y="281160"/>
            <a:ext cx="2310120" cy="551160"/>
          </a:xfrm>
          <a:prstGeom prst="rect">
            <a:avLst/>
          </a:prstGeom>
          <a:ln>
            <a:noFill/>
          </a:ln>
        </p:spPr>
      </p:pic>
      <p:pic>
        <p:nvPicPr>
          <p:cNvPr id="278" name="" descr=""/>
          <p:cNvPicPr/>
          <p:nvPr/>
        </p:nvPicPr>
        <p:blipFill>
          <a:blip r:embed="rId4"/>
          <a:stretch/>
        </p:blipFill>
        <p:spPr>
          <a:xfrm>
            <a:off x="2304000" y="1663200"/>
            <a:ext cx="8567280" cy="4816080"/>
          </a:xfrm>
          <a:prstGeom prst="rect">
            <a:avLst/>
          </a:prstGeom>
          <a:ln>
            <a:noFill/>
          </a:ln>
        </p:spPr>
      </p:pic>
    </p:spTree>
  </p:cSld>
  <p:transition spd="slow">
    <p:push dir="l"/>
  </p:transition>
  <p:timing>
    <p:tnLst>
      <p:par>
        <p:cTn id="72" dur="indefinite" restart="never" nodeType="tmRoot">
          <p:childTnLst>
            <p:seq>
              <p:cTn id="73" dur="indefinite" nodeType="mainSeq">
                <p:childTnLst>
                  <p:par>
                    <p:cTn id="74" fill="hold">
                      <p:stCondLst>
                        <p:cond delay="0"/>
                      </p:stCondLst>
                      <p:childTnLst>
                        <p:par>
                          <p:cTn id="75" fill="hold">
                            <p:stCondLst>
                              <p:cond delay="0"/>
                            </p:stCondLst>
                            <p:childTnLst>
                              <p:par>
                                <p:cTn id="76" nodeType="withEffect" fill="hold" presetClass="entr" presetID="10">
                                  <p:stCondLst>
                                    <p:cond delay="0"/>
                                  </p:stCondLst>
                                  <p:childTnLst>
                                    <p:set>
                                      <p:cBhvr>
                                        <p:cTn id="77" dur="1" fill="hold">
                                          <p:stCondLst>
                                            <p:cond delay="0"/>
                                          </p:stCondLst>
                                        </p:cTn>
                                        <p:tgtEl>
                                          <p:spTgt spid="270"/>
                                        </p:tgtEl>
                                        <p:attrNameLst>
                                          <p:attrName>style.visibility</p:attrName>
                                        </p:attrNameLst>
                                      </p:cBhvr>
                                      <p:to>
                                        <p:strVal val="visible"/>
                                      </p:to>
                                    </p:set>
                                    <p:animEffect filter="fade" transition="in">
                                      <p:cBhvr additive="repl">
                                        <p:cTn id="78" dur="500"/>
                                        <p:tgtEl>
                                          <p:spTgt spid="2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313c41"/>
      </a:dk2>
      <a:lt2>
        <a:srgbClr val="ffffff"/>
      </a:lt2>
      <a:accent1>
        <a:srgbClr val="2099d8"/>
      </a:accent1>
      <a:accent2>
        <a:srgbClr val="27a6c2"/>
      </a:accent2>
      <a:accent3>
        <a:srgbClr val="5bbe77"/>
      </a:accent3>
      <a:accent4>
        <a:srgbClr val="8dc928"/>
      </a:accent4>
      <a:accent5>
        <a:srgbClr val="60c067"/>
      </a:accent5>
      <a:accent6>
        <a:srgbClr val="7f7f7f"/>
      </a:accent6>
      <a:hlink>
        <a:srgbClr val="a05024"/>
      </a:hlink>
      <a:folHlink>
        <a:srgbClr val="fec03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52</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en-IN</dc:language>
  <cp:lastModifiedBy/>
  <dcterms:modified xsi:type="dcterms:W3CDTF">2021-08-13T15:18:29Z</dcterms:modified>
  <cp:revision>17</cp:revision>
  <dc:subject/>
  <dc:title/>
</cp:coreProperties>
</file>